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4" r:id="rId3"/>
    <p:sldId id="305" r:id="rId4"/>
    <p:sldId id="306" r:id="rId5"/>
    <p:sldId id="298" r:id="rId6"/>
    <p:sldId id="259" r:id="rId7"/>
    <p:sldId id="293" r:id="rId8"/>
    <p:sldId id="294" r:id="rId9"/>
    <p:sldId id="296" r:id="rId10"/>
    <p:sldId id="295" r:id="rId11"/>
    <p:sldId id="292" r:id="rId12"/>
    <p:sldId id="297" r:id="rId13"/>
    <p:sldId id="299" r:id="rId14"/>
    <p:sldId id="257" r:id="rId15"/>
    <p:sldId id="258" r:id="rId16"/>
    <p:sldId id="260" r:id="rId17"/>
    <p:sldId id="261" r:id="rId18"/>
    <p:sldId id="262" r:id="rId19"/>
    <p:sldId id="288" r:id="rId20"/>
    <p:sldId id="291" r:id="rId21"/>
    <p:sldId id="289" r:id="rId22"/>
    <p:sldId id="290" r:id="rId23"/>
    <p:sldId id="282" r:id="rId24"/>
    <p:sldId id="263" r:id="rId25"/>
    <p:sldId id="264" r:id="rId26"/>
    <p:sldId id="300" r:id="rId27"/>
    <p:sldId id="265" r:id="rId28"/>
    <p:sldId id="267" r:id="rId29"/>
    <p:sldId id="268" r:id="rId30"/>
    <p:sldId id="269" r:id="rId31"/>
    <p:sldId id="270" r:id="rId32"/>
    <p:sldId id="301" r:id="rId33"/>
    <p:sldId id="271" r:id="rId34"/>
    <p:sldId id="274" r:id="rId35"/>
    <p:sldId id="272" r:id="rId36"/>
    <p:sldId id="302" r:id="rId37"/>
    <p:sldId id="277" r:id="rId38"/>
    <p:sldId id="278" r:id="rId39"/>
    <p:sldId id="279" r:id="rId40"/>
    <p:sldId id="276" r:id="rId41"/>
    <p:sldId id="280" r:id="rId42"/>
    <p:sldId id="281"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10B7E1-5316-4C8A-9578-53B4B3D646E8}" v="52" dt="2026-02-17T09:48:55.1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en Thorneycroft" userId="e6cb902cb5b7f9f8" providerId="LiveId" clId="{B910B7E1-5316-4C8A-9578-53B4B3D646E8}"/>
    <pc:docChg chg="undo custSel addSld delSld modSld sldOrd">
      <pc:chgData name="Stephen Thorneycroft" userId="e6cb902cb5b7f9f8" providerId="LiveId" clId="{B910B7E1-5316-4C8A-9578-53B4B3D646E8}" dt="2026-02-17T09:48:55.145" v="8331" actId="20577"/>
      <pc:docMkLst>
        <pc:docMk/>
      </pc:docMkLst>
      <pc:sldChg chg="addSp delSp delDesignElem">
        <pc:chgData name="Stephen Thorneycroft" userId="e6cb902cb5b7f9f8" providerId="LiveId" clId="{B910B7E1-5316-4C8A-9578-53B4B3D646E8}" dt="2026-02-17T09:42:38.342" v="8308"/>
        <pc:sldMkLst>
          <pc:docMk/>
          <pc:sldMk cId="1885905847" sldId="256"/>
        </pc:sldMkLst>
        <pc:spChg chg="add del">
          <ac:chgData name="Stephen Thorneycroft" userId="e6cb902cb5b7f9f8" providerId="LiveId" clId="{B910B7E1-5316-4C8A-9578-53B4B3D646E8}" dt="2026-02-17T09:42:38.342" v="8308"/>
          <ac:spMkLst>
            <pc:docMk/>
            <pc:sldMk cId="1885905847" sldId="256"/>
            <ac:spMk id="11" creationId="{08373A3F-54E0-424E-A84D-3522122109F4}"/>
          </ac:spMkLst>
        </pc:spChg>
        <pc:grpChg chg="add del">
          <ac:chgData name="Stephen Thorneycroft" userId="e6cb902cb5b7f9f8" providerId="LiveId" clId="{B910B7E1-5316-4C8A-9578-53B4B3D646E8}" dt="2026-02-17T09:42:38.342" v="8308"/>
          <ac:grpSpMkLst>
            <pc:docMk/>
            <pc:sldMk cId="1885905847" sldId="256"/>
            <ac:grpSpMk id="13" creationId="{B7BAEF06-AB74-442C-8C30-B88233FD836C}"/>
          </ac:grpSpMkLst>
        </pc:grpChg>
        <pc:grpChg chg="add del">
          <ac:chgData name="Stephen Thorneycroft" userId="e6cb902cb5b7f9f8" providerId="LiveId" clId="{B910B7E1-5316-4C8A-9578-53B4B3D646E8}" dt="2026-02-17T09:42:38.342" v="8308"/>
          <ac:grpSpMkLst>
            <pc:docMk/>
            <pc:sldMk cId="1885905847" sldId="256"/>
            <ac:grpSpMk id="21" creationId="{C9829185-6353-4E3C-B082-AA7F5193916F}"/>
          </ac:grpSpMkLst>
        </pc:grpChg>
      </pc:sldChg>
      <pc:sldChg chg="setBg">
        <pc:chgData name="Stephen Thorneycroft" userId="e6cb902cb5b7f9f8" providerId="LiveId" clId="{B910B7E1-5316-4C8A-9578-53B4B3D646E8}" dt="2026-02-17T09:45:20.208" v="8310"/>
        <pc:sldMkLst>
          <pc:docMk/>
          <pc:sldMk cId="153230790" sldId="257"/>
        </pc:sldMkLst>
      </pc:sldChg>
      <pc:sldChg chg="modSp mod setBg">
        <pc:chgData name="Stephen Thorneycroft" userId="e6cb902cb5b7f9f8" providerId="LiveId" clId="{B910B7E1-5316-4C8A-9578-53B4B3D646E8}" dt="2026-02-17T09:45:20.208" v="8310"/>
        <pc:sldMkLst>
          <pc:docMk/>
          <pc:sldMk cId="1977005601" sldId="258"/>
        </pc:sldMkLst>
        <pc:spChg chg="mod">
          <ac:chgData name="Stephen Thorneycroft" userId="e6cb902cb5b7f9f8" providerId="LiveId" clId="{B910B7E1-5316-4C8A-9578-53B4B3D646E8}" dt="2026-01-29T09:55:17.907" v="1704" actId="207"/>
          <ac:spMkLst>
            <pc:docMk/>
            <pc:sldMk cId="1977005601" sldId="258"/>
            <ac:spMk id="5" creationId="{5CD3083D-59BB-739C-B96D-268B72D1CB8F}"/>
          </ac:spMkLst>
        </pc:spChg>
      </pc:sldChg>
      <pc:sldChg chg="modSp mod setBg">
        <pc:chgData name="Stephen Thorneycroft" userId="e6cb902cb5b7f9f8" providerId="LiveId" clId="{B910B7E1-5316-4C8A-9578-53B4B3D646E8}" dt="2026-02-17T09:44:10.369" v="8309"/>
        <pc:sldMkLst>
          <pc:docMk/>
          <pc:sldMk cId="1492487017" sldId="259"/>
        </pc:sldMkLst>
        <pc:spChg chg="mod">
          <ac:chgData name="Stephen Thorneycroft" userId="e6cb902cb5b7f9f8" providerId="LiveId" clId="{B910B7E1-5316-4C8A-9578-53B4B3D646E8}" dt="2026-02-06T10:51:27.732" v="3461" actId="20577"/>
          <ac:spMkLst>
            <pc:docMk/>
            <pc:sldMk cId="1492487017" sldId="259"/>
            <ac:spMk id="2" creationId="{D2EC23C7-0D3D-E04B-CF41-7BAFDAD6198B}"/>
          </ac:spMkLst>
        </pc:spChg>
      </pc:sldChg>
      <pc:sldChg chg="setBg">
        <pc:chgData name="Stephen Thorneycroft" userId="e6cb902cb5b7f9f8" providerId="LiveId" clId="{B910B7E1-5316-4C8A-9578-53B4B3D646E8}" dt="2026-02-17T09:45:20.208" v="8310"/>
        <pc:sldMkLst>
          <pc:docMk/>
          <pc:sldMk cId="4113245911" sldId="260"/>
        </pc:sldMkLst>
      </pc:sldChg>
      <pc:sldChg chg="setBg">
        <pc:chgData name="Stephen Thorneycroft" userId="e6cb902cb5b7f9f8" providerId="LiveId" clId="{B910B7E1-5316-4C8A-9578-53B4B3D646E8}" dt="2026-02-17T09:45:20.208" v="8310"/>
        <pc:sldMkLst>
          <pc:docMk/>
          <pc:sldMk cId="2206243338" sldId="261"/>
        </pc:sldMkLst>
      </pc:sldChg>
      <pc:sldChg chg="setBg">
        <pc:chgData name="Stephen Thorneycroft" userId="e6cb902cb5b7f9f8" providerId="LiveId" clId="{B910B7E1-5316-4C8A-9578-53B4B3D646E8}" dt="2026-02-17T09:45:20.208" v="8310"/>
        <pc:sldMkLst>
          <pc:docMk/>
          <pc:sldMk cId="1974989418" sldId="262"/>
        </pc:sldMkLst>
      </pc:sldChg>
      <pc:sldChg chg="setBg">
        <pc:chgData name="Stephen Thorneycroft" userId="e6cb902cb5b7f9f8" providerId="LiveId" clId="{B910B7E1-5316-4C8A-9578-53B4B3D646E8}" dt="2026-02-17T09:45:20.208" v="8310"/>
        <pc:sldMkLst>
          <pc:docMk/>
          <pc:sldMk cId="2819742477" sldId="263"/>
        </pc:sldMkLst>
      </pc:sldChg>
      <pc:sldChg chg="modSp mod setBg">
        <pc:chgData name="Stephen Thorneycroft" userId="e6cb902cb5b7f9f8" providerId="LiveId" clId="{B910B7E1-5316-4C8A-9578-53B4B3D646E8}" dt="2026-02-17T09:45:20.208" v="8310"/>
        <pc:sldMkLst>
          <pc:docMk/>
          <pc:sldMk cId="2132840459" sldId="264"/>
        </pc:sldMkLst>
        <pc:spChg chg="mod">
          <ac:chgData name="Stephen Thorneycroft" userId="e6cb902cb5b7f9f8" providerId="LiveId" clId="{B910B7E1-5316-4C8A-9578-53B4B3D646E8}" dt="2026-02-11T09:21:17.287" v="6733" actId="20577"/>
          <ac:spMkLst>
            <pc:docMk/>
            <pc:sldMk cId="2132840459" sldId="264"/>
            <ac:spMk id="3" creationId="{E406C4EE-4B5E-F11A-3AE5-78DA29F72F9E}"/>
          </ac:spMkLst>
        </pc:spChg>
      </pc:sldChg>
      <pc:sldChg chg="modSp mod setBg">
        <pc:chgData name="Stephen Thorneycroft" userId="e6cb902cb5b7f9f8" providerId="LiveId" clId="{B910B7E1-5316-4C8A-9578-53B4B3D646E8}" dt="2026-02-17T09:46:03.993" v="8311"/>
        <pc:sldMkLst>
          <pc:docMk/>
          <pc:sldMk cId="944269856" sldId="265"/>
        </pc:sldMkLst>
        <pc:spChg chg="mod">
          <ac:chgData name="Stephen Thorneycroft" userId="e6cb902cb5b7f9f8" providerId="LiveId" clId="{B910B7E1-5316-4C8A-9578-53B4B3D646E8}" dt="2026-02-11T09:27:05.110" v="6936" actId="20577"/>
          <ac:spMkLst>
            <pc:docMk/>
            <pc:sldMk cId="944269856" sldId="265"/>
            <ac:spMk id="2" creationId="{D8676324-8EFE-7D2A-2548-5E6B6795139D}"/>
          </ac:spMkLst>
        </pc:spChg>
      </pc:sldChg>
      <pc:sldChg chg="del">
        <pc:chgData name="Stephen Thorneycroft" userId="e6cb902cb5b7f9f8" providerId="LiveId" clId="{B910B7E1-5316-4C8A-9578-53B4B3D646E8}" dt="2026-02-11T09:28:04.758" v="6937" actId="2696"/>
        <pc:sldMkLst>
          <pc:docMk/>
          <pc:sldMk cId="1262256019" sldId="266"/>
        </pc:sldMkLst>
      </pc:sldChg>
      <pc:sldChg chg="modSp mod setBg">
        <pc:chgData name="Stephen Thorneycroft" userId="e6cb902cb5b7f9f8" providerId="LiveId" clId="{B910B7E1-5316-4C8A-9578-53B4B3D646E8}" dt="2026-02-17T09:46:03.993" v="8311"/>
        <pc:sldMkLst>
          <pc:docMk/>
          <pc:sldMk cId="2601011463" sldId="267"/>
        </pc:sldMkLst>
        <pc:spChg chg="mod">
          <ac:chgData name="Stephen Thorneycroft" userId="e6cb902cb5b7f9f8" providerId="LiveId" clId="{B910B7E1-5316-4C8A-9578-53B4B3D646E8}" dt="2026-02-11T09:26:53.470" v="6913" actId="20577"/>
          <ac:spMkLst>
            <pc:docMk/>
            <pc:sldMk cId="2601011463" sldId="267"/>
            <ac:spMk id="2" creationId="{29E4D1EC-D3E3-AE76-A179-10EE3EFD720D}"/>
          </ac:spMkLst>
        </pc:spChg>
      </pc:sldChg>
      <pc:sldChg chg="modSp mod setBg">
        <pc:chgData name="Stephen Thorneycroft" userId="e6cb902cb5b7f9f8" providerId="LiveId" clId="{B910B7E1-5316-4C8A-9578-53B4B3D646E8}" dt="2026-02-17T09:46:03.993" v="8311"/>
        <pc:sldMkLst>
          <pc:docMk/>
          <pc:sldMk cId="1072988521" sldId="268"/>
        </pc:sldMkLst>
        <pc:spChg chg="mod">
          <ac:chgData name="Stephen Thorneycroft" userId="e6cb902cb5b7f9f8" providerId="LiveId" clId="{B910B7E1-5316-4C8A-9578-53B4B3D646E8}" dt="2026-02-11T09:26:40.646" v="6890" actId="20577"/>
          <ac:spMkLst>
            <pc:docMk/>
            <pc:sldMk cId="1072988521" sldId="268"/>
            <ac:spMk id="2" creationId="{E9FAC09D-E330-B144-2B76-51AB986F98A3}"/>
          </ac:spMkLst>
        </pc:spChg>
      </pc:sldChg>
      <pc:sldChg chg="modSp mod setBg">
        <pc:chgData name="Stephen Thorneycroft" userId="e6cb902cb5b7f9f8" providerId="LiveId" clId="{B910B7E1-5316-4C8A-9578-53B4B3D646E8}" dt="2026-02-17T09:46:03.993" v="8311"/>
        <pc:sldMkLst>
          <pc:docMk/>
          <pc:sldMk cId="589219175" sldId="269"/>
        </pc:sldMkLst>
        <pc:spChg chg="mod">
          <ac:chgData name="Stephen Thorneycroft" userId="e6cb902cb5b7f9f8" providerId="LiveId" clId="{B910B7E1-5316-4C8A-9578-53B4B3D646E8}" dt="2026-02-11T09:29:16.205" v="6978" actId="255"/>
          <ac:spMkLst>
            <pc:docMk/>
            <pc:sldMk cId="589219175" sldId="269"/>
            <ac:spMk id="4" creationId="{606B9BE5-EEA5-DE04-D526-A1547049A46B}"/>
          </ac:spMkLst>
        </pc:spChg>
      </pc:sldChg>
      <pc:sldChg chg="modSp mod setBg">
        <pc:chgData name="Stephen Thorneycroft" userId="e6cb902cb5b7f9f8" providerId="LiveId" clId="{B910B7E1-5316-4C8A-9578-53B4B3D646E8}" dt="2026-02-17T09:46:03.993" v="8311"/>
        <pc:sldMkLst>
          <pc:docMk/>
          <pc:sldMk cId="2468098083" sldId="270"/>
        </pc:sldMkLst>
        <pc:spChg chg="mod">
          <ac:chgData name="Stephen Thorneycroft" userId="e6cb902cb5b7f9f8" providerId="LiveId" clId="{B910B7E1-5316-4C8A-9578-53B4B3D646E8}" dt="2026-02-11T09:30:00.686" v="7003" actId="20577"/>
          <ac:spMkLst>
            <pc:docMk/>
            <pc:sldMk cId="2468098083" sldId="270"/>
            <ac:spMk id="4" creationId="{29B6EE46-61D7-0BDF-F7D9-C2C54B71B72A}"/>
          </ac:spMkLst>
        </pc:spChg>
      </pc:sldChg>
      <pc:sldChg chg="modSp mod setBg">
        <pc:chgData name="Stephen Thorneycroft" userId="e6cb902cb5b7f9f8" providerId="LiveId" clId="{B910B7E1-5316-4C8A-9578-53B4B3D646E8}" dt="2026-02-17T09:46:03.993" v="8311"/>
        <pc:sldMkLst>
          <pc:docMk/>
          <pc:sldMk cId="3933238234" sldId="271"/>
        </pc:sldMkLst>
        <pc:spChg chg="mod">
          <ac:chgData name="Stephen Thorneycroft" userId="e6cb902cb5b7f9f8" providerId="LiveId" clId="{B910B7E1-5316-4C8A-9578-53B4B3D646E8}" dt="2026-02-11T09:48:57.616" v="7263" actId="20577"/>
          <ac:spMkLst>
            <pc:docMk/>
            <pc:sldMk cId="3933238234" sldId="271"/>
            <ac:spMk id="2" creationId="{6C1A137D-6BA7-2D60-3692-CB4A0DE07104}"/>
          </ac:spMkLst>
        </pc:spChg>
      </pc:sldChg>
      <pc:sldChg chg="modSp mod setBg">
        <pc:chgData name="Stephen Thorneycroft" userId="e6cb902cb5b7f9f8" providerId="LiveId" clId="{B910B7E1-5316-4C8A-9578-53B4B3D646E8}" dt="2026-02-17T09:46:03.993" v="8311"/>
        <pc:sldMkLst>
          <pc:docMk/>
          <pc:sldMk cId="943069560" sldId="272"/>
        </pc:sldMkLst>
        <pc:spChg chg="mod">
          <ac:chgData name="Stephen Thorneycroft" userId="e6cb902cb5b7f9f8" providerId="LiveId" clId="{B910B7E1-5316-4C8A-9578-53B4B3D646E8}" dt="2026-02-11T09:35:46.166" v="7030" actId="20577"/>
          <ac:spMkLst>
            <pc:docMk/>
            <pc:sldMk cId="943069560" sldId="272"/>
            <ac:spMk id="2" creationId="{F20286C8-22BB-44CB-9529-97E95501E830}"/>
          </ac:spMkLst>
        </pc:spChg>
      </pc:sldChg>
      <pc:sldChg chg="setBg">
        <pc:chgData name="Stephen Thorneycroft" userId="e6cb902cb5b7f9f8" providerId="LiveId" clId="{B910B7E1-5316-4C8A-9578-53B4B3D646E8}" dt="2026-02-17T09:46:03.993" v="8311"/>
        <pc:sldMkLst>
          <pc:docMk/>
          <pc:sldMk cId="501038990" sldId="274"/>
        </pc:sldMkLst>
      </pc:sldChg>
      <pc:sldChg chg="ord setBg">
        <pc:chgData name="Stephen Thorneycroft" userId="e6cb902cb5b7f9f8" providerId="LiveId" clId="{B910B7E1-5316-4C8A-9578-53B4B3D646E8}" dt="2026-02-17T09:46:03.993" v="8311"/>
        <pc:sldMkLst>
          <pc:docMk/>
          <pc:sldMk cId="1919154254" sldId="276"/>
        </pc:sldMkLst>
      </pc:sldChg>
      <pc:sldChg chg="setBg">
        <pc:chgData name="Stephen Thorneycroft" userId="e6cb902cb5b7f9f8" providerId="LiveId" clId="{B910B7E1-5316-4C8A-9578-53B4B3D646E8}" dt="2026-02-17T09:46:03.993" v="8311"/>
        <pc:sldMkLst>
          <pc:docMk/>
          <pc:sldMk cId="2809132443" sldId="277"/>
        </pc:sldMkLst>
      </pc:sldChg>
      <pc:sldChg chg="modSp mod setBg">
        <pc:chgData name="Stephen Thorneycroft" userId="e6cb902cb5b7f9f8" providerId="LiveId" clId="{B910B7E1-5316-4C8A-9578-53B4B3D646E8}" dt="2026-02-17T09:46:03.993" v="8311"/>
        <pc:sldMkLst>
          <pc:docMk/>
          <pc:sldMk cId="1405367145" sldId="278"/>
        </pc:sldMkLst>
        <pc:spChg chg="mod">
          <ac:chgData name="Stephen Thorneycroft" userId="e6cb902cb5b7f9f8" providerId="LiveId" clId="{B910B7E1-5316-4C8A-9578-53B4B3D646E8}" dt="2026-02-11T09:45:38.343" v="7153" actId="20577"/>
          <ac:spMkLst>
            <pc:docMk/>
            <pc:sldMk cId="1405367145" sldId="278"/>
            <ac:spMk id="2" creationId="{EB97DEF1-30E6-26FD-325D-7AB5554D557F}"/>
          </ac:spMkLst>
        </pc:spChg>
      </pc:sldChg>
      <pc:sldChg chg="ord setBg">
        <pc:chgData name="Stephen Thorneycroft" userId="e6cb902cb5b7f9f8" providerId="LiveId" clId="{B910B7E1-5316-4C8A-9578-53B4B3D646E8}" dt="2026-02-17T09:46:03.993" v="8311"/>
        <pc:sldMkLst>
          <pc:docMk/>
          <pc:sldMk cId="3125363816" sldId="279"/>
        </pc:sldMkLst>
      </pc:sldChg>
      <pc:sldChg chg="modSp mod setBg">
        <pc:chgData name="Stephen Thorneycroft" userId="e6cb902cb5b7f9f8" providerId="LiveId" clId="{B910B7E1-5316-4C8A-9578-53B4B3D646E8}" dt="2026-02-17T09:46:03.993" v="8311"/>
        <pc:sldMkLst>
          <pc:docMk/>
          <pc:sldMk cId="4115701624" sldId="280"/>
        </pc:sldMkLst>
        <pc:spChg chg="mod">
          <ac:chgData name="Stephen Thorneycroft" userId="e6cb902cb5b7f9f8" providerId="LiveId" clId="{B910B7E1-5316-4C8A-9578-53B4B3D646E8}" dt="2026-02-11T09:46:44.794" v="7234" actId="20577"/>
          <ac:spMkLst>
            <pc:docMk/>
            <pc:sldMk cId="4115701624" sldId="280"/>
            <ac:spMk id="2" creationId="{C59A2F07-3345-5729-92F8-168D7F293096}"/>
          </ac:spMkLst>
        </pc:spChg>
      </pc:sldChg>
      <pc:sldChg chg="modSp mod setBg">
        <pc:chgData name="Stephen Thorneycroft" userId="e6cb902cb5b7f9f8" providerId="LiveId" clId="{B910B7E1-5316-4C8A-9578-53B4B3D646E8}" dt="2026-02-17T09:46:03.993" v="8311"/>
        <pc:sldMkLst>
          <pc:docMk/>
          <pc:sldMk cId="86348690" sldId="281"/>
        </pc:sldMkLst>
        <pc:spChg chg="mod">
          <ac:chgData name="Stephen Thorneycroft" userId="e6cb902cb5b7f9f8" providerId="LiveId" clId="{B910B7E1-5316-4C8A-9578-53B4B3D646E8}" dt="2026-02-11T09:54:48.755" v="7462" actId="20577"/>
          <ac:spMkLst>
            <pc:docMk/>
            <pc:sldMk cId="86348690" sldId="281"/>
            <ac:spMk id="2" creationId="{2AE39EF0-1B56-4972-FC45-15971D987528}"/>
          </ac:spMkLst>
        </pc:spChg>
      </pc:sldChg>
      <pc:sldChg chg="addSp modSp new mod ord setBg">
        <pc:chgData name="Stephen Thorneycroft" userId="e6cb902cb5b7f9f8" providerId="LiveId" clId="{B910B7E1-5316-4C8A-9578-53B4B3D646E8}" dt="2026-02-17T09:45:20.208" v="8310"/>
        <pc:sldMkLst>
          <pc:docMk/>
          <pc:sldMk cId="1323529385" sldId="282"/>
        </pc:sldMkLst>
        <pc:spChg chg="add mod">
          <ac:chgData name="Stephen Thorneycroft" userId="e6cb902cb5b7f9f8" providerId="LiveId" clId="{B910B7E1-5316-4C8A-9578-53B4B3D646E8}" dt="2026-01-11T10:38:56.327" v="293" actId="20577"/>
          <ac:spMkLst>
            <pc:docMk/>
            <pc:sldMk cId="1323529385" sldId="282"/>
            <ac:spMk id="4" creationId="{48335180-4E05-2CEA-5780-AF0759CA53DC}"/>
          </ac:spMkLst>
        </pc:spChg>
      </pc:sldChg>
      <pc:sldChg chg="addSp modSp new del mod">
        <pc:chgData name="Stephen Thorneycroft" userId="e6cb902cb5b7f9f8" providerId="LiveId" clId="{B910B7E1-5316-4C8A-9578-53B4B3D646E8}" dt="2026-02-10T16:16:48.141" v="6257" actId="47"/>
        <pc:sldMkLst>
          <pc:docMk/>
          <pc:sldMk cId="2134761302" sldId="283"/>
        </pc:sldMkLst>
      </pc:sldChg>
      <pc:sldChg chg="modSp add del mod">
        <pc:chgData name="Stephen Thorneycroft" userId="e6cb902cb5b7f9f8" providerId="LiveId" clId="{B910B7E1-5316-4C8A-9578-53B4B3D646E8}" dt="2026-02-10T16:20:25.145" v="6265" actId="47"/>
        <pc:sldMkLst>
          <pc:docMk/>
          <pc:sldMk cId="343439847" sldId="284"/>
        </pc:sldMkLst>
      </pc:sldChg>
      <pc:sldChg chg="modSp add del mod">
        <pc:chgData name="Stephen Thorneycroft" userId="e6cb902cb5b7f9f8" providerId="LiveId" clId="{B910B7E1-5316-4C8A-9578-53B4B3D646E8}" dt="2026-02-10T16:16:48.141" v="6257" actId="47"/>
        <pc:sldMkLst>
          <pc:docMk/>
          <pc:sldMk cId="1124128078" sldId="285"/>
        </pc:sldMkLst>
      </pc:sldChg>
      <pc:sldChg chg="modSp add del mod">
        <pc:chgData name="Stephen Thorneycroft" userId="e6cb902cb5b7f9f8" providerId="LiveId" clId="{B910B7E1-5316-4C8A-9578-53B4B3D646E8}" dt="2026-02-10T16:16:48.141" v="6257" actId="47"/>
        <pc:sldMkLst>
          <pc:docMk/>
          <pc:sldMk cId="1775199602" sldId="286"/>
        </pc:sldMkLst>
      </pc:sldChg>
      <pc:sldChg chg="modSp add del mod">
        <pc:chgData name="Stephen Thorneycroft" userId="e6cb902cb5b7f9f8" providerId="LiveId" clId="{B910B7E1-5316-4C8A-9578-53B4B3D646E8}" dt="2026-02-10T16:16:48.141" v="6257" actId="47"/>
        <pc:sldMkLst>
          <pc:docMk/>
          <pc:sldMk cId="4060049416" sldId="287"/>
        </pc:sldMkLst>
      </pc:sldChg>
      <pc:sldChg chg="addSp modSp new mod setBg">
        <pc:chgData name="Stephen Thorneycroft" userId="e6cb902cb5b7f9f8" providerId="LiveId" clId="{B910B7E1-5316-4C8A-9578-53B4B3D646E8}" dt="2026-02-17T09:45:20.208" v="8310"/>
        <pc:sldMkLst>
          <pc:docMk/>
          <pc:sldMk cId="724205331" sldId="288"/>
        </pc:sldMkLst>
        <pc:spChg chg="add mod">
          <ac:chgData name="Stephen Thorneycroft" userId="e6cb902cb5b7f9f8" providerId="LiveId" clId="{B910B7E1-5316-4C8A-9578-53B4B3D646E8}" dt="2026-02-11T09:14:17.452" v="6600" actId="113"/>
          <ac:spMkLst>
            <pc:docMk/>
            <pc:sldMk cId="724205331" sldId="288"/>
            <ac:spMk id="2" creationId="{BAC4035A-43BA-F535-DAA9-A4F1E42FE843}"/>
          </ac:spMkLst>
        </pc:spChg>
      </pc:sldChg>
      <pc:sldChg chg="modSp add mod setBg">
        <pc:chgData name="Stephen Thorneycroft" userId="e6cb902cb5b7f9f8" providerId="LiveId" clId="{B910B7E1-5316-4C8A-9578-53B4B3D646E8}" dt="2026-02-17T09:45:20.208" v="8310"/>
        <pc:sldMkLst>
          <pc:docMk/>
          <pc:sldMk cId="3144568403" sldId="289"/>
        </pc:sldMkLst>
        <pc:spChg chg="mod">
          <ac:chgData name="Stephen Thorneycroft" userId="e6cb902cb5b7f9f8" providerId="LiveId" clId="{B910B7E1-5316-4C8A-9578-53B4B3D646E8}" dt="2026-02-11T09:14:40.997" v="6601" actId="113"/>
          <ac:spMkLst>
            <pc:docMk/>
            <pc:sldMk cId="3144568403" sldId="289"/>
            <ac:spMk id="2" creationId="{71642F21-FAA6-412C-1A6B-3986D1C14885}"/>
          </ac:spMkLst>
        </pc:spChg>
      </pc:sldChg>
      <pc:sldChg chg="modSp add mod setBg">
        <pc:chgData name="Stephen Thorneycroft" userId="e6cb902cb5b7f9f8" providerId="LiveId" clId="{B910B7E1-5316-4C8A-9578-53B4B3D646E8}" dt="2026-02-17T09:45:20.208" v="8310"/>
        <pc:sldMkLst>
          <pc:docMk/>
          <pc:sldMk cId="1413585157" sldId="290"/>
        </pc:sldMkLst>
        <pc:spChg chg="mod">
          <ac:chgData name="Stephen Thorneycroft" userId="e6cb902cb5b7f9f8" providerId="LiveId" clId="{B910B7E1-5316-4C8A-9578-53B4B3D646E8}" dt="2026-02-11T09:15:46.280" v="6631" actId="20577"/>
          <ac:spMkLst>
            <pc:docMk/>
            <pc:sldMk cId="1413585157" sldId="290"/>
            <ac:spMk id="2" creationId="{50B4737B-9A1F-CED5-BA43-B5874739706A}"/>
          </ac:spMkLst>
        </pc:spChg>
      </pc:sldChg>
      <pc:sldChg chg="modSp add mod setBg">
        <pc:chgData name="Stephen Thorneycroft" userId="e6cb902cb5b7f9f8" providerId="LiveId" clId="{B910B7E1-5316-4C8A-9578-53B4B3D646E8}" dt="2026-02-17T09:45:20.208" v="8310"/>
        <pc:sldMkLst>
          <pc:docMk/>
          <pc:sldMk cId="913305818" sldId="291"/>
        </pc:sldMkLst>
        <pc:spChg chg="mod">
          <ac:chgData name="Stephen Thorneycroft" userId="e6cb902cb5b7f9f8" providerId="LiveId" clId="{B910B7E1-5316-4C8A-9578-53B4B3D646E8}" dt="2026-02-11T09:14:11.233" v="6599" actId="113"/>
          <ac:spMkLst>
            <pc:docMk/>
            <pc:sldMk cId="913305818" sldId="291"/>
            <ac:spMk id="2" creationId="{3CCE6138-679C-2F81-1F6C-DAFD04FBF40D}"/>
          </ac:spMkLst>
        </pc:spChg>
      </pc:sldChg>
      <pc:sldChg chg="addSp modSp new mod setBg">
        <pc:chgData name="Stephen Thorneycroft" userId="e6cb902cb5b7f9f8" providerId="LiveId" clId="{B910B7E1-5316-4C8A-9578-53B4B3D646E8}" dt="2026-02-17T09:44:10.369" v="8309"/>
        <pc:sldMkLst>
          <pc:docMk/>
          <pc:sldMk cId="4086032294" sldId="292"/>
        </pc:sldMkLst>
        <pc:spChg chg="add mod">
          <ac:chgData name="Stephen Thorneycroft" userId="e6cb902cb5b7f9f8" providerId="LiveId" clId="{B910B7E1-5316-4C8A-9578-53B4B3D646E8}" dt="2026-02-10T15:48:16.322" v="5583" actId="1076"/>
          <ac:spMkLst>
            <pc:docMk/>
            <pc:sldMk cId="4086032294" sldId="292"/>
            <ac:spMk id="4" creationId="{1DB1FFCD-48E7-F46D-2EBE-5D1B73FFE5A1}"/>
          </ac:spMkLst>
        </pc:spChg>
        <pc:spChg chg="add mod">
          <ac:chgData name="Stephen Thorneycroft" userId="e6cb902cb5b7f9f8" providerId="LiveId" clId="{B910B7E1-5316-4C8A-9578-53B4B3D646E8}" dt="2026-02-10T15:48:40.991" v="5594" actId="20577"/>
          <ac:spMkLst>
            <pc:docMk/>
            <pc:sldMk cId="4086032294" sldId="292"/>
            <ac:spMk id="5" creationId="{ECBCC2D2-419F-C537-3C56-F1262CB47775}"/>
          </ac:spMkLst>
        </pc:spChg>
        <pc:spChg chg="add mod">
          <ac:chgData name="Stephen Thorneycroft" userId="e6cb902cb5b7f9f8" providerId="LiveId" clId="{B910B7E1-5316-4C8A-9578-53B4B3D646E8}" dt="2026-02-10T15:50:07.543" v="5633" actId="1076"/>
          <ac:spMkLst>
            <pc:docMk/>
            <pc:sldMk cId="4086032294" sldId="292"/>
            <ac:spMk id="6" creationId="{D516F45A-5078-A825-5AE7-86D9C85D6D7F}"/>
          </ac:spMkLst>
        </pc:spChg>
        <pc:spChg chg="add mod">
          <ac:chgData name="Stephen Thorneycroft" userId="e6cb902cb5b7f9f8" providerId="LiveId" clId="{B910B7E1-5316-4C8A-9578-53B4B3D646E8}" dt="2026-02-10T15:49:54.946" v="5631" actId="1076"/>
          <ac:spMkLst>
            <pc:docMk/>
            <pc:sldMk cId="4086032294" sldId="292"/>
            <ac:spMk id="7" creationId="{240512ED-ECB1-087B-3C12-E30896DA6768}"/>
          </ac:spMkLst>
        </pc:spChg>
        <pc:picChg chg="add mod">
          <ac:chgData name="Stephen Thorneycroft" userId="e6cb902cb5b7f9f8" providerId="LiveId" clId="{B910B7E1-5316-4C8A-9578-53B4B3D646E8}" dt="2026-02-10T15:49:55.671" v="5632" actId="1076"/>
          <ac:picMkLst>
            <pc:docMk/>
            <pc:sldMk cId="4086032294" sldId="292"/>
            <ac:picMk id="3" creationId="{2E92A00A-7D3E-6D8E-136E-67C52E9FF9A6}"/>
          </ac:picMkLst>
        </pc:picChg>
      </pc:sldChg>
      <pc:sldChg chg="addSp modSp new mod setBg">
        <pc:chgData name="Stephen Thorneycroft" userId="e6cb902cb5b7f9f8" providerId="LiveId" clId="{B910B7E1-5316-4C8A-9578-53B4B3D646E8}" dt="2026-02-17T09:44:10.369" v="8309"/>
        <pc:sldMkLst>
          <pc:docMk/>
          <pc:sldMk cId="1114417595" sldId="293"/>
        </pc:sldMkLst>
        <pc:spChg chg="add mod">
          <ac:chgData name="Stephen Thorneycroft" userId="e6cb902cb5b7f9f8" providerId="LiveId" clId="{B910B7E1-5316-4C8A-9578-53B4B3D646E8}" dt="2026-02-06T10:52:52.911" v="3486" actId="20577"/>
          <ac:spMkLst>
            <pc:docMk/>
            <pc:sldMk cId="1114417595" sldId="293"/>
            <ac:spMk id="2" creationId="{AB324EA4-8188-624E-1DDE-E04E4AA3FB27}"/>
          </ac:spMkLst>
        </pc:spChg>
      </pc:sldChg>
      <pc:sldChg chg="addSp modSp new mod setBg">
        <pc:chgData name="Stephen Thorneycroft" userId="e6cb902cb5b7f9f8" providerId="LiveId" clId="{B910B7E1-5316-4C8A-9578-53B4B3D646E8}" dt="2026-02-17T09:44:10.369" v="8309"/>
        <pc:sldMkLst>
          <pc:docMk/>
          <pc:sldMk cId="2601566500" sldId="294"/>
        </pc:sldMkLst>
        <pc:spChg chg="add mod">
          <ac:chgData name="Stephen Thorneycroft" userId="e6cb902cb5b7f9f8" providerId="LiveId" clId="{B910B7E1-5316-4C8A-9578-53B4B3D646E8}" dt="2026-02-10T16:21:26.741" v="6266" actId="255"/>
          <ac:spMkLst>
            <pc:docMk/>
            <pc:sldMk cId="2601566500" sldId="294"/>
            <ac:spMk id="2" creationId="{10FE3AC5-6CC3-64D7-167B-CAE4D3997726}"/>
          </ac:spMkLst>
        </pc:spChg>
      </pc:sldChg>
      <pc:sldChg chg="addSp modSp new mod setBg">
        <pc:chgData name="Stephen Thorneycroft" userId="e6cb902cb5b7f9f8" providerId="LiveId" clId="{B910B7E1-5316-4C8A-9578-53B4B3D646E8}" dt="2026-02-17T09:44:10.369" v="8309"/>
        <pc:sldMkLst>
          <pc:docMk/>
          <pc:sldMk cId="1649120858" sldId="295"/>
        </pc:sldMkLst>
        <pc:spChg chg="add mod">
          <ac:chgData name="Stephen Thorneycroft" userId="e6cb902cb5b7f9f8" providerId="LiveId" clId="{B910B7E1-5316-4C8A-9578-53B4B3D646E8}" dt="2026-02-06T12:13:30.534" v="4362" actId="14100"/>
          <ac:spMkLst>
            <pc:docMk/>
            <pc:sldMk cId="1649120858" sldId="295"/>
            <ac:spMk id="2" creationId="{9AA5BB62-1A45-413A-D78A-0B423A4B3ACE}"/>
          </ac:spMkLst>
        </pc:spChg>
      </pc:sldChg>
      <pc:sldChg chg="addSp delSp modSp new mod ord setBg">
        <pc:chgData name="Stephen Thorneycroft" userId="e6cb902cb5b7f9f8" providerId="LiveId" clId="{B910B7E1-5316-4C8A-9578-53B4B3D646E8}" dt="2026-02-17T09:44:10.369" v="8309"/>
        <pc:sldMkLst>
          <pc:docMk/>
          <pc:sldMk cId="472585892" sldId="296"/>
        </pc:sldMkLst>
        <pc:spChg chg="add mod">
          <ac:chgData name="Stephen Thorneycroft" userId="e6cb902cb5b7f9f8" providerId="LiveId" clId="{B910B7E1-5316-4C8A-9578-53B4B3D646E8}" dt="2026-02-17T09:34:58.195" v="8303" actId="20577"/>
          <ac:spMkLst>
            <pc:docMk/>
            <pc:sldMk cId="472585892" sldId="296"/>
            <ac:spMk id="3" creationId="{5048547E-C351-16DF-2C77-89158EAFB047}"/>
          </ac:spMkLst>
        </pc:spChg>
      </pc:sldChg>
      <pc:sldChg chg="addSp delSp modSp new mod setBg">
        <pc:chgData name="Stephen Thorneycroft" userId="e6cb902cb5b7f9f8" providerId="LiveId" clId="{B910B7E1-5316-4C8A-9578-53B4B3D646E8}" dt="2026-02-17T09:44:10.369" v="8309"/>
        <pc:sldMkLst>
          <pc:docMk/>
          <pc:sldMk cId="3910508373" sldId="297"/>
        </pc:sldMkLst>
        <pc:spChg chg="add del mod">
          <ac:chgData name="Stephen Thorneycroft" userId="e6cb902cb5b7f9f8" providerId="LiveId" clId="{B910B7E1-5316-4C8A-9578-53B4B3D646E8}" dt="2026-02-11T09:07:26.284" v="6401" actId="255"/>
          <ac:spMkLst>
            <pc:docMk/>
            <pc:sldMk cId="3910508373" sldId="297"/>
            <ac:spMk id="2" creationId="{F403C4AC-F718-C379-32BD-8358A6C3CF09}"/>
          </ac:spMkLst>
        </pc:spChg>
      </pc:sldChg>
      <pc:sldChg chg="addSp modSp new mod setBg">
        <pc:chgData name="Stephen Thorneycroft" userId="e6cb902cb5b7f9f8" providerId="LiveId" clId="{B910B7E1-5316-4C8A-9578-53B4B3D646E8}" dt="2026-02-17T09:44:10.369" v="8309"/>
        <pc:sldMkLst>
          <pc:docMk/>
          <pc:sldMk cId="4110613665" sldId="298"/>
        </pc:sldMkLst>
        <pc:spChg chg="add mod">
          <ac:chgData name="Stephen Thorneycroft" userId="e6cb902cb5b7f9f8" providerId="LiveId" clId="{B910B7E1-5316-4C8A-9578-53B4B3D646E8}" dt="2026-02-10T16:16:22.926" v="6256" actId="20577"/>
          <ac:spMkLst>
            <pc:docMk/>
            <pc:sldMk cId="4110613665" sldId="298"/>
            <ac:spMk id="3" creationId="{FECF8066-0A90-4E3E-16F9-E518820C577A}"/>
          </ac:spMkLst>
        </pc:spChg>
      </pc:sldChg>
      <pc:sldChg chg="addSp modSp new mod setBg">
        <pc:chgData name="Stephen Thorneycroft" userId="e6cb902cb5b7f9f8" providerId="LiveId" clId="{B910B7E1-5316-4C8A-9578-53B4B3D646E8}" dt="2026-02-17T09:44:10.369" v="8309"/>
        <pc:sldMkLst>
          <pc:docMk/>
          <pc:sldMk cId="2029080533" sldId="299"/>
        </pc:sldMkLst>
        <pc:spChg chg="add mod">
          <ac:chgData name="Stephen Thorneycroft" userId="e6cb902cb5b7f9f8" providerId="LiveId" clId="{B910B7E1-5316-4C8A-9578-53B4B3D646E8}" dt="2026-02-11T09:13:08.528" v="6565" actId="20577"/>
          <ac:spMkLst>
            <pc:docMk/>
            <pc:sldMk cId="2029080533" sldId="299"/>
            <ac:spMk id="2" creationId="{52E438D2-40D8-CC98-1566-30C79E1C9D2A}"/>
          </ac:spMkLst>
        </pc:spChg>
      </pc:sldChg>
      <pc:sldChg chg="addSp modSp new mod setBg">
        <pc:chgData name="Stephen Thorneycroft" userId="e6cb902cb5b7f9f8" providerId="LiveId" clId="{B910B7E1-5316-4C8A-9578-53B4B3D646E8}" dt="2026-02-17T09:45:20.208" v="8310"/>
        <pc:sldMkLst>
          <pc:docMk/>
          <pc:sldMk cId="1864699897" sldId="300"/>
        </pc:sldMkLst>
        <pc:spChg chg="add mod">
          <ac:chgData name="Stephen Thorneycroft" userId="e6cb902cb5b7f9f8" providerId="LiveId" clId="{B910B7E1-5316-4C8A-9578-53B4B3D646E8}" dt="2026-02-11T09:23:32.608" v="6836" actId="1076"/>
          <ac:spMkLst>
            <pc:docMk/>
            <pc:sldMk cId="1864699897" sldId="300"/>
            <ac:spMk id="2" creationId="{7EDFF818-48F5-2D04-982E-0B270AFF63B0}"/>
          </ac:spMkLst>
        </pc:spChg>
      </pc:sldChg>
      <pc:sldChg chg="addSp modSp new mod ord setBg">
        <pc:chgData name="Stephen Thorneycroft" userId="e6cb902cb5b7f9f8" providerId="LiveId" clId="{B910B7E1-5316-4C8A-9578-53B4B3D646E8}" dt="2026-02-17T09:46:03.993" v="8311"/>
        <pc:sldMkLst>
          <pc:docMk/>
          <pc:sldMk cId="1261402167" sldId="301"/>
        </pc:sldMkLst>
        <pc:spChg chg="add mod">
          <ac:chgData name="Stephen Thorneycroft" userId="e6cb902cb5b7f9f8" providerId="LiveId" clId="{B910B7E1-5316-4C8A-9578-53B4B3D646E8}" dt="2026-02-11T09:48:22.351" v="7260" actId="122"/>
          <ac:spMkLst>
            <pc:docMk/>
            <pc:sldMk cId="1261402167" sldId="301"/>
            <ac:spMk id="2" creationId="{D7FB36DD-00DB-7012-5944-9753075863F4}"/>
          </ac:spMkLst>
        </pc:spChg>
      </pc:sldChg>
      <pc:sldChg chg="new del">
        <pc:chgData name="Stephen Thorneycroft" userId="e6cb902cb5b7f9f8" providerId="LiveId" clId="{B910B7E1-5316-4C8A-9578-53B4B3D646E8}" dt="2026-02-11T09:42:45.431" v="7032" actId="47"/>
        <pc:sldMkLst>
          <pc:docMk/>
          <pc:sldMk cId="2083256836" sldId="301"/>
        </pc:sldMkLst>
      </pc:sldChg>
      <pc:sldChg chg="addSp modSp new mod setBg">
        <pc:chgData name="Stephen Thorneycroft" userId="e6cb902cb5b7f9f8" providerId="LiveId" clId="{B910B7E1-5316-4C8A-9578-53B4B3D646E8}" dt="2026-02-17T09:46:03.993" v="8311"/>
        <pc:sldMkLst>
          <pc:docMk/>
          <pc:sldMk cId="3052851528" sldId="302"/>
        </pc:sldMkLst>
        <pc:spChg chg="add mod">
          <ac:chgData name="Stephen Thorneycroft" userId="e6cb902cb5b7f9f8" providerId="LiveId" clId="{B910B7E1-5316-4C8A-9578-53B4B3D646E8}" dt="2026-02-11T09:52:43.495" v="7363" actId="122"/>
          <ac:spMkLst>
            <pc:docMk/>
            <pc:sldMk cId="3052851528" sldId="302"/>
            <ac:spMk id="2" creationId="{75C3D733-8CBC-F4D6-2D25-2F58C94C8EFC}"/>
          </ac:spMkLst>
        </pc:spChg>
      </pc:sldChg>
      <pc:sldChg chg="addSp modSp new del mod">
        <pc:chgData name="Stephen Thorneycroft" userId="e6cb902cb5b7f9f8" providerId="LiveId" clId="{B910B7E1-5316-4C8A-9578-53B4B3D646E8}" dt="2026-02-17T09:33:33.664" v="8295" actId="2696"/>
        <pc:sldMkLst>
          <pc:docMk/>
          <pc:sldMk cId="4262185422" sldId="303"/>
        </pc:sldMkLst>
        <pc:spChg chg="add mod">
          <ac:chgData name="Stephen Thorneycroft" userId="e6cb902cb5b7f9f8" providerId="LiveId" clId="{B910B7E1-5316-4C8A-9578-53B4B3D646E8}" dt="2026-02-17T09:30:26.264" v="8287" actId="20577"/>
          <ac:spMkLst>
            <pc:docMk/>
            <pc:sldMk cId="4262185422" sldId="303"/>
            <ac:spMk id="2" creationId="{1891672D-1F4F-6B22-4252-C75E8AAA108A}"/>
          </ac:spMkLst>
        </pc:spChg>
      </pc:sldChg>
      <pc:sldChg chg="modSp add mod setBg">
        <pc:chgData name="Stephen Thorneycroft" userId="e6cb902cb5b7f9f8" providerId="LiveId" clId="{B910B7E1-5316-4C8A-9578-53B4B3D646E8}" dt="2026-02-17T09:48:55.145" v="8331" actId="20577"/>
        <pc:sldMkLst>
          <pc:docMk/>
          <pc:sldMk cId="1017590614" sldId="304"/>
        </pc:sldMkLst>
        <pc:spChg chg="mod">
          <ac:chgData name="Stephen Thorneycroft" userId="e6cb902cb5b7f9f8" providerId="LiveId" clId="{B910B7E1-5316-4C8A-9578-53B4B3D646E8}" dt="2026-02-17T09:48:55.145" v="8331" actId="20577"/>
          <ac:spMkLst>
            <pc:docMk/>
            <pc:sldMk cId="1017590614" sldId="304"/>
            <ac:spMk id="2" creationId="{AADE1D89-DE1F-7A29-CF61-D1EE8000BA2A}"/>
          </ac:spMkLst>
        </pc:spChg>
      </pc:sldChg>
      <pc:sldChg chg="modSp add mod setBg">
        <pc:chgData name="Stephen Thorneycroft" userId="e6cb902cb5b7f9f8" providerId="LiveId" clId="{B910B7E1-5316-4C8A-9578-53B4B3D646E8}" dt="2026-02-17T09:44:10.369" v="8309"/>
        <pc:sldMkLst>
          <pc:docMk/>
          <pc:sldMk cId="4126382245" sldId="305"/>
        </pc:sldMkLst>
        <pc:spChg chg="mod">
          <ac:chgData name="Stephen Thorneycroft" userId="e6cb902cb5b7f9f8" providerId="LiveId" clId="{B910B7E1-5316-4C8A-9578-53B4B3D646E8}" dt="2026-02-17T09:32:16.820" v="8293" actId="207"/>
          <ac:spMkLst>
            <pc:docMk/>
            <pc:sldMk cId="4126382245" sldId="305"/>
            <ac:spMk id="2" creationId="{4AEB3A4B-1DDF-A1D5-E48B-E8F0935F63B1}"/>
          </ac:spMkLst>
        </pc:spChg>
      </pc:sldChg>
      <pc:sldChg chg="modSp add mod setBg">
        <pc:chgData name="Stephen Thorneycroft" userId="e6cb902cb5b7f9f8" providerId="LiveId" clId="{B910B7E1-5316-4C8A-9578-53B4B3D646E8}" dt="2026-02-17T09:44:10.369" v="8309"/>
        <pc:sldMkLst>
          <pc:docMk/>
          <pc:sldMk cId="1003605815" sldId="306"/>
        </pc:sldMkLst>
        <pc:spChg chg="mod">
          <ac:chgData name="Stephen Thorneycroft" userId="e6cb902cb5b7f9f8" providerId="LiveId" clId="{B910B7E1-5316-4C8A-9578-53B4B3D646E8}" dt="2026-02-17T09:32:28.446" v="8294" actId="207"/>
          <ac:spMkLst>
            <pc:docMk/>
            <pc:sldMk cId="1003605815" sldId="306"/>
            <ac:spMk id="2" creationId="{19CEFB8E-74FB-2551-082E-041779D8EFDC}"/>
          </ac:spMkLst>
        </pc:spChg>
      </pc:sldChg>
    </pc:docChg>
  </pc:docChgLst>
  <pc:docChgLst>
    <pc:chgData name="Stephen Thorneycroft" userId="e6cb902cb5b7f9f8" providerId="LiveId" clId="{7A0DC89D-05B9-4B23-8726-4B578A2EB93C}"/>
    <pc:docChg chg="modSld">
      <pc:chgData name="Stephen Thorneycroft" userId="e6cb902cb5b7f9f8" providerId="LiveId" clId="{7A0DC89D-05B9-4B23-8726-4B578A2EB93C}" dt="2026-02-06T12:31:08.254" v="23" actId="20577"/>
      <pc:docMkLst>
        <pc:docMk/>
      </pc:docMkLst>
      <pc:sldChg chg="modSp mod">
        <pc:chgData name="Stephen Thorneycroft" userId="e6cb902cb5b7f9f8" providerId="LiveId" clId="{7A0DC89D-05B9-4B23-8726-4B578A2EB93C}" dt="2026-02-06T12:31:08.254" v="23" actId="20577"/>
        <pc:sldMkLst>
          <pc:docMk/>
          <pc:sldMk cId="1124128078" sldId="28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46FF2-A0BF-7CF1-3568-0F4B586FB4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FC8E24E-0855-59E2-5BB4-DB4FC0A032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A8C19EC-5324-0481-31EA-1490B4FC37BF}"/>
              </a:ext>
            </a:extLst>
          </p:cNvPr>
          <p:cNvSpPr>
            <a:spLocks noGrp="1"/>
          </p:cNvSpPr>
          <p:nvPr>
            <p:ph type="dt" sz="half" idx="10"/>
          </p:nvPr>
        </p:nvSpPr>
        <p:spPr/>
        <p:txBody>
          <a:bodyPr/>
          <a:lstStyle/>
          <a:p>
            <a:fld id="{35CCD8FC-8725-4EE4-ADAA-4CC79E26FD44}" type="datetimeFigureOut">
              <a:rPr lang="en-GB" smtClean="0"/>
              <a:t>17/02/2026</a:t>
            </a:fld>
            <a:endParaRPr lang="en-GB"/>
          </a:p>
        </p:txBody>
      </p:sp>
      <p:sp>
        <p:nvSpPr>
          <p:cNvPr id="5" name="Footer Placeholder 4">
            <a:extLst>
              <a:ext uri="{FF2B5EF4-FFF2-40B4-BE49-F238E27FC236}">
                <a16:creationId xmlns:a16="http://schemas.microsoft.com/office/drawing/2014/main" id="{4C479C64-BB37-291E-51D1-8CB2539DF2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D5DA71-1A2E-F7EA-9FBF-95927E60D9F7}"/>
              </a:ext>
            </a:extLst>
          </p:cNvPr>
          <p:cNvSpPr>
            <a:spLocks noGrp="1"/>
          </p:cNvSpPr>
          <p:nvPr>
            <p:ph type="sldNum" sz="quarter" idx="12"/>
          </p:nvPr>
        </p:nvSpPr>
        <p:spPr/>
        <p:txBody>
          <a:bodyPr/>
          <a:lstStyle/>
          <a:p>
            <a:fld id="{6C68053E-A8F8-4298-A032-CE6D6A09BCDC}" type="slidenum">
              <a:rPr lang="en-GB" smtClean="0"/>
              <a:t>‹#›</a:t>
            </a:fld>
            <a:endParaRPr lang="en-GB"/>
          </a:p>
        </p:txBody>
      </p:sp>
    </p:spTree>
    <p:extLst>
      <p:ext uri="{BB962C8B-B14F-4D97-AF65-F5344CB8AC3E}">
        <p14:creationId xmlns:p14="http://schemas.microsoft.com/office/powerpoint/2010/main" val="1148289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56C5A-3126-8EDA-4B9E-1D110F2FB71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B2BD5B-0993-D0EC-4BF6-408CCA9A39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DBAB22-0EA0-EA1B-26D5-C8BDE799664E}"/>
              </a:ext>
            </a:extLst>
          </p:cNvPr>
          <p:cNvSpPr>
            <a:spLocks noGrp="1"/>
          </p:cNvSpPr>
          <p:nvPr>
            <p:ph type="dt" sz="half" idx="10"/>
          </p:nvPr>
        </p:nvSpPr>
        <p:spPr/>
        <p:txBody>
          <a:bodyPr/>
          <a:lstStyle/>
          <a:p>
            <a:fld id="{35CCD8FC-8725-4EE4-ADAA-4CC79E26FD44}" type="datetimeFigureOut">
              <a:rPr lang="en-GB" smtClean="0"/>
              <a:t>17/02/2026</a:t>
            </a:fld>
            <a:endParaRPr lang="en-GB"/>
          </a:p>
        </p:txBody>
      </p:sp>
      <p:sp>
        <p:nvSpPr>
          <p:cNvPr id="5" name="Footer Placeholder 4">
            <a:extLst>
              <a:ext uri="{FF2B5EF4-FFF2-40B4-BE49-F238E27FC236}">
                <a16:creationId xmlns:a16="http://schemas.microsoft.com/office/drawing/2014/main" id="{BF083AFE-D371-BD07-0D27-35E7AFB01E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EFA949-05F0-E0DF-AFB3-BF7BAD08CFEB}"/>
              </a:ext>
            </a:extLst>
          </p:cNvPr>
          <p:cNvSpPr>
            <a:spLocks noGrp="1"/>
          </p:cNvSpPr>
          <p:nvPr>
            <p:ph type="sldNum" sz="quarter" idx="12"/>
          </p:nvPr>
        </p:nvSpPr>
        <p:spPr/>
        <p:txBody>
          <a:bodyPr/>
          <a:lstStyle/>
          <a:p>
            <a:fld id="{6C68053E-A8F8-4298-A032-CE6D6A09BCDC}" type="slidenum">
              <a:rPr lang="en-GB" smtClean="0"/>
              <a:t>‹#›</a:t>
            </a:fld>
            <a:endParaRPr lang="en-GB"/>
          </a:p>
        </p:txBody>
      </p:sp>
    </p:spTree>
    <p:extLst>
      <p:ext uri="{BB962C8B-B14F-4D97-AF65-F5344CB8AC3E}">
        <p14:creationId xmlns:p14="http://schemas.microsoft.com/office/powerpoint/2010/main" val="1644353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CE48E3-D7AC-03AD-A542-CCB77AFA9AA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0AD80C3-9876-CD28-45DA-7F463E148D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58C756-E9AB-85AE-8831-CA18F837D461}"/>
              </a:ext>
            </a:extLst>
          </p:cNvPr>
          <p:cNvSpPr>
            <a:spLocks noGrp="1"/>
          </p:cNvSpPr>
          <p:nvPr>
            <p:ph type="dt" sz="half" idx="10"/>
          </p:nvPr>
        </p:nvSpPr>
        <p:spPr/>
        <p:txBody>
          <a:bodyPr/>
          <a:lstStyle/>
          <a:p>
            <a:fld id="{35CCD8FC-8725-4EE4-ADAA-4CC79E26FD44}" type="datetimeFigureOut">
              <a:rPr lang="en-GB" smtClean="0"/>
              <a:t>17/02/2026</a:t>
            </a:fld>
            <a:endParaRPr lang="en-GB"/>
          </a:p>
        </p:txBody>
      </p:sp>
      <p:sp>
        <p:nvSpPr>
          <p:cNvPr id="5" name="Footer Placeholder 4">
            <a:extLst>
              <a:ext uri="{FF2B5EF4-FFF2-40B4-BE49-F238E27FC236}">
                <a16:creationId xmlns:a16="http://schemas.microsoft.com/office/drawing/2014/main" id="{BC3347ED-EB22-2AB0-4EB4-D5FE1740D8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0DAAD5-7289-0BFE-6B56-74AB1FC61C88}"/>
              </a:ext>
            </a:extLst>
          </p:cNvPr>
          <p:cNvSpPr>
            <a:spLocks noGrp="1"/>
          </p:cNvSpPr>
          <p:nvPr>
            <p:ph type="sldNum" sz="quarter" idx="12"/>
          </p:nvPr>
        </p:nvSpPr>
        <p:spPr/>
        <p:txBody>
          <a:bodyPr/>
          <a:lstStyle/>
          <a:p>
            <a:fld id="{6C68053E-A8F8-4298-A032-CE6D6A09BCDC}" type="slidenum">
              <a:rPr lang="en-GB" smtClean="0"/>
              <a:t>‹#›</a:t>
            </a:fld>
            <a:endParaRPr lang="en-GB"/>
          </a:p>
        </p:txBody>
      </p:sp>
    </p:spTree>
    <p:extLst>
      <p:ext uri="{BB962C8B-B14F-4D97-AF65-F5344CB8AC3E}">
        <p14:creationId xmlns:p14="http://schemas.microsoft.com/office/powerpoint/2010/main" val="2559989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9FFDC-F21C-F0BE-BEAE-C56F0DF9697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3FD2D29-FF4A-0BD9-FD89-369016EBE9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4A7820-B1F0-8FA8-9903-8CF1B534944A}"/>
              </a:ext>
            </a:extLst>
          </p:cNvPr>
          <p:cNvSpPr>
            <a:spLocks noGrp="1"/>
          </p:cNvSpPr>
          <p:nvPr>
            <p:ph type="dt" sz="half" idx="10"/>
          </p:nvPr>
        </p:nvSpPr>
        <p:spPr/>
        <p:txBody>
          <a:bodyPr/>
          <a:lstStyle/>
          <a:p>
            <a:fld id="{35CCD8FC-8725-4EE4-ADAA-4CC79E26FD44}" type="datetimeFigureOut">
              <a:rPr lang="en-GB" smtClean="0"/>
              <a:t>17/02/2026</a:t>
            </a:fld>
            <a:endParaRPr lang="en-GB"/>
          </a:p>
        </p:txBody>
      </p:sp>
      <p:sp>
        <p:nvSpPr>
          <p:cNvPr id="5" name="Footer Placeholder 4">
            <a:extLst>
              <a:ext uri="{FF2B5EF4-FFF2-40B4-BE49-F238E27FC236}">
                <a16:creationId xmlns:a16="http://schemas.microsoft.com/office/drawing/2014/main" id="{1527249F-8551-34D5-0BC8-9F14D61570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458ACF-F3F4-4FE2-9753-AD7FA24A58B6}"/>
              </a:ext>
            </a:extLst>
          </p:cNvPr>
          <p:cNvSpPr>
            <a:spLocks noGrp="1"/>
          </p:cNvSpPr>
          <p:nvPr>
            <p:ph type="sldNum" sz="quarter" idx="12"/>
          </p:nvPr>
        </p:nvSpPr>
        <p:spPr/>
        <p:txBody>
          <a:bodyPr/>
          <a:lstStyle/>
          <a:p>
            <a:fld id="{6C68053E-A8F8-4298-A032-CE6D6A09BCDC}" type="slidenum">
              <a:rPr lang="en-GB" smtClean="0"/>
              <a:t>‹#›</a:t>
            </a:fld>
            <a:endParaRPr lang="en-GB"/>
          </a:p>
        </p:txBody>
      </p:sp>
    </p:spTree>
    <p:extLst>
      <p:ext uri="{BB962C8B-B14F-4D97-AF65-F5344CB8AC3E}">
        <p14:creationId xmlns:p14="http://schemas.microsoft.com/office/powerpoint/2010/main" val="2880328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0A087-29BD-6F8C-3E06-B66889BFFD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740560C-20FA-20B6-FB6C-FAD706B20B8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5F847A-C7AA-8E55-B7BA-A439E8BD865C}"/>
              </a:ext>
            </a:extLst>
          </p:cNvPr>
          <p:cNvSpPr>
            <a:spLocks noGrp="1"/>
          </p:cNvSpPr>
          <p:nvPr>
            <p:ph type="dt" sz="half" idx="10"/>
          </p:nvPr>
        </p:nvSpPr>
        <p:spPr/>
        <p:txBody>
          <a:bodyPr/>
          <a:lstStyle/>
          <a:p>
            <a:fld id="{35CCD8FC-8725-4EE4-ADAA-4CC79E26FD44}" type="datetimeFigureOut">
              <a:rPr lang="en-GB" smtClean="0"/>
              <a:t>17/02/2026</a:t>
            </a:fld>
            <a:endParaRPr lang="en-GB"/>
          </a:p>
        </p:txBody>
      </p:sp>
      <p:sp>
        <p:nvSpPr>
          <p:cNvPr id="5" name="Footer Placeholder 4">
            <a:extLst>
              <a:ext uri="{FF2B5EF4-FFF2-40B4-BE49-F238E27FC236}">
                <a16:creationId xmlns:a16="http://schemas.microsoft.com/office/drawing/2014/main" id="{D9DE21E8-C34F-49F6-8B96-213C76D697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9BCD5B-ACB2-652E-5514-80999205792C}"/>
              </a:ext>
            </a:extLst>
          </p:cNvPr>
          <p:cNvSpPr>
            <a:spLocks noGrp="1"/>
          </p:cNvSpPr>
          <p:nvPr>
            <p:ph type="sldNum" sz="quarter" idx="12"/>
          </p:nvPr>
        </p:nvSpPr>
        <p:spPr/>
        <p:txBody>
          <a:bodyPr/>
          <a:lstStyle/>
          <a:p>
            <a:fld id="{6C68053E-A8F8-4298-A032-CE6D6A09BCDC}" type="slidenum">
              <a:rPr lang="en-GB" smtClean="0"/>
              <a:t>‹#›</a:t>
            </a:fld>
            <a:endParaRPr lang="en-GB"/>
          </a:p>
        </p:txBody>
      </p:sp>
    </p:spTree>
    <p:extLst>
      <p:ext uri="{BB962C8B-B14F-4D97-AF65-F5344CB8AC3E}">
        <p14:creationId xmlns:p14="http://schemas.microsoft.com/office/powerpoint/2010/main" val="1059079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92D69-0AE0-373F-70EA-23B2E76F626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9D944F-5093-F024-774C-29FF5F06F95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03AA52E-8849-911F-F499-65C1C873D9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C218288-BB47-35D6-B3B5-59BECAB1CD54}"/>
              </a:ext>
            </a:extLst>
          </p:cNvPr>
          <p:cNvSpPr>
            <a:spLocks noGrp="1"/>
          </p:cNvSpPr>
          <p:nvPr>
            <p:ph type="dt" sz="half" idx="10"/>
          </p:nvPr>
        </p:nvSpPr>
        <p:spPr/>
        <p:txBody>
          <a:bodyPr/>
          <a:lstStyle/>
          <a:p>
            <a:fld id="{35CCD8FC-8725-4EE4-ADAA-4CC79E26FD44}" type="datetimeFigureOut">
              <a:rPr lang="en-GB" smtClean="0"/>
              <a:t>17/02/2026</a:t>
            </a:fld>
            <a:endParaRPr lang="en-GB"/>
          </a:p>
        </p:txBody>
      </p:sp>
      <p:sp>
        <p:nvSpPr>
          <p:cNvPr id="6" name="Footer Placeholder 5">
            <a:extLst>
              <a:ext uri="{FF2B5EF4-FFF2-40B4-BE49-F238E27FC236}">
                <a16:creationId xmlns:a16="http://schemas.microsoft.com/office/drawing/2014/main" id="{3B4067D3-13BE-2F87-11FD-0C62C1BEAF4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CD6175-502A-719B-47F6-19C5DE33BFCE}"/>
              </a:ext>
            </a:extLst>
          </p:cNvPr>
          <p:cNvSpPr>
            <a:spLocks noGrp="1"/>
          </p:cNvSpPr>
          <p:nvPr>
            <p:ph type="sldNum" sz="quarter" idx="12"/>
          </p:nvPr>
        </p:nvSpPr>
        <p:spPr/>
        <p:txBody>
          <a:bodyPr/>
          <a:lstStyle/>
          <a:p>
            <a:fld id="{6C68053E-A8F8-4298-A032-CE6D6A09BCDC}" type="slidenum">
              <a:rPr lang="en-GB" smtClean="0"/>
              <a:t>‹#›</a:t>
            </a:fld>
            <a:endParaRPr lang="en-GB"/>
          </a:p>
        </p:txBody>
      </p:sp>
    </p:spTree>
    <p:extLst>
      <p:ext uri="{BB962C8B-B14F-4D97-AF65-F5344CB8AC3E}">
        <p14:creationId xmlns:p14="http://schemas.microsoft.com/office/powerpoint/2010/main" val="1492464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4CBF6-1A7A-ECF5-1E77-AD745BE2806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BC62B6-02B7-AC4D-F24D-1F4EBD0EA8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B92C84-00C3-EB56-27CD-C0DFEE6FC6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DB71D2C-72E6-7D2E-AAEA-5D4A8B0F7C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C0116B-470A-9265-5688-756423803F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7648B5E-64FA-88D6-1710-5BF9271BE6CE}"/>
              </a:ext>
            </a:extLst>
          </p:cNvPr>
          <p:cNvSpPr>
            <a:spLocks noGrp="1"/>
          </p:cNvSpPr>
          <p:nvPr>
            <p:ph type="dt" sz="half" idx="10"/>
          </p:nvPr>
        </p:nvSpPr>
        <p:spPr/>
        <p:txBody>
          <a:bodyPr/>
          <a:lstStyle/>
          <a:p>
            <a:fld id="{35CCD8FC-8725-4EE4-ADAA-4CC79E26FD44}" type="datetimeFigureOut">
              <a:rPr lang="en-GB" smtClean="0"/>
              <a:t>17/02/2026</a:t>
            </a:fld>
            <a:endParaRPr lang="en-GB"/>
          </a:p>
        </p:txBody>
      </p:sp>
      <p:sp>
        <p:nvSpPr>
          <p:cNvPr id="8" name="Footer Placeholder 7">
            <a:extLst>
              <a:ext uri="{FF2B5EF4-FFF2-40B4-BE49-F238E27FC236}">
                <a16:creationId xmlns:a16="http://schemas.microsoft.com/office/drawing/2014/main" id="{583F3610-06EA-A019-C93E-F334D12F211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45B200C-B13E-ED10-C679-D534D5BC1E51}"/>
              </a:ext>
            </a:extLst>
          </p:cNvPr>
          <p:cNvSpPr>
            <a:spLocks noGrp="1"/>
          </p:cNvSpPr>
          <p:nvPr>
            <p:ph type="sldNum" sz="quarter" idx="12"/>
          </p:nvPr>
        </p:nvSpPr>
        <p:spPr/>
        <p:txBody>
          <a:bodyPr/>
          <a:lstStyle/>
          <a:p>
            <a:fld id="{6C68053E-A8F8-4298-A032-CE6D6A09BCDC}" type="slidenum">
              <a:rPr lang="en-GB" smtClean="0"/>
              <a:t>‹#›</a:t>
            </a:fld>
            <a:endParaRPr lang="en-GB"/>
          </a:p>
        </p:txBody>
      </p:sp>
    </p:spTree>
    <p:extLst>
      <p:ext uri="{BB962C8B-B14F-4D97-AF65-F5344CB8AC3E}">
        <p14:creationId xmlns:p14="http://schemas.microsoft.com/office/powerpoint/2010/main" val="1439839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948D3-8F63-6D28-089D-E9EE7BF3CF1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2286D29-A86A-2B30-5B90-1FF452DB3DAE}"/>
              </a:ext>
            </a:extLst>
          </p:cNvPr>
          <p:cNvSpPr>
            <a:spLocks noGrp="1"/>
          </p:cNvSpPr>
          <p:nvPr>
            <p:ph type="dt" sz="half" idx="10"/>
          </p:nvPr>
        </p:nvSpPr>
        <p:spPr/>
        <p:txBody>
          <a:bodyPr/>
          <a:lstStyle/>
          <a:p>
            <a:fld id="{35CCD8FC-8725-4EE4-ADAA-4CC79E26FD44}" type="datetimeFigureOut">
              <a:rPr lang="en-GB" smtClean="0"/>
              <a:t>17/02/2026</a:t>
            </a:fld>
            <a:endParaRPr lang="en-GB"/>
          </a:p>
        </p:txBody>
      </p:sp>
      <p:sp>
        <p:nvSpPr>
          <p:cNvPr id="4" name="Footer Placeholder 3">
            <a:extLst>
              <a:ext uri="{FF2B5EF4-FFF2-40B4-BE49-F238E27FC236}">
                <a16:creationId xmlns:a16="http://schemas.microsoft.com/office/drawing/2014/main" id="{E1D9BC83-2DC3-5A5B-B503-C551132829D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D9F73D2-8867-ECC8-A87A-FD4D76ED750E}"/>
              </a:ext>
            </a:extLst>
          </p:cNvPr>
          <p:cNvSpPr>
            <a:spLocks noGrp="1"/>
          </p:cNvSpPr>
          <p:nvPr>
            <p:ph type="sldNum" sz="quarter" idx="12"/>
          </p:nvPr>
        </p:nvSpPr>
        <p:spPr/>
        <p:txBody>
          <a:bodyPr/>
          <a:lstStyle/>
          <a:p>
            <a:fld id="{6C68053E-A8F8-4298-A032-CE6D6A09BCDC}" type="slidenum">
              <a:rPr lang="en-GB" smtClean="0"/>
              <a:t>‹#›</a:t>
            </a:fld>
            <a:endParaRPr lang="en-GB"/>
          </a:p>
        </p:txBody>
      </p:sp>
    </p:spTree>
    <p:extLst>
      <p:ext uri="{BB962C8B-B14F-4D97-AF65-F5344CB8AC3E}">
        <p14:creationId xmlns:p14="http://schemas.microsoft.com/office/powerpoint/2010/main" val="2649248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4D5191-B05F-7FBF-5C2F-7F0D74BE46B3}"/>
              </a:ext>
            </a:extLst>
          </p:cNvPr>
          <p:cNvSpPr>
            <a:spLocks noGrp="1"/>
          </p:cNvSpPr>
          <p:nvPr>
            <p:ph type="dt" sz="half" idx="10"/>
          </p:nvPr>
        </p:nvSpPr>
        <p:spPr/>
        <p:txBody>
          <a:bodyPr/>
          <a:lstStyle/>
          <a:p>
            <a:fld id="{35CCD8FC-8725-4EE4-ADAA-4CC79E26FD44}" type="datetimeFigureOut">
              <a:rPr lang="en-GB" smtClean="0"/>
              <a:t>17/02/2026</a:t>
            </a:fld>
            <a:endParaRPr lang="en-GB"/>
          </a:p>
        </p:txBody>
      </p:sp>
      <p:sp>
        <p:nvSpPr>
          <p:cNvPr id="3" name="Footer Placeholder 2">
            <a:extLst>
              <a:ext uri="{FF2B5EF4-FFF2-40B4-BE49-F238E27FC236}">
                <a16:creationId xmlns:a16="http://schemas.microsoft.com/office/drawing/2014/main" id="{F3DCC4CF-CBF9-0A34-8813-7572A1CDC1D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FF8B56-9FCA-65FD-0E32-22B220C8E253}"/>
              </a:ext>
            </a:extLst>
          </p:cNvPr>
          <p:cNvSpPr>
            <a:spLocks noGrp="1"/>
          </p:cNvSpPr>
          <p:nvPr>
            <p:ph type="sldNum" sz="quarter" idx="12"/>
          </p:nvPr>
        </p:nvSpPr>
        <p:spPr/>
        <p:txBody>
          <a:bodyPr/>
          <a:lstStyle/>
          <a:p>
            <a:fld id="{6C68053E-A8F8-4298-A032-CE6D6A09BCDC}" type="slidenum">
              <a:rPr lang="en-GB" smtClean="0"/>
              <a:t>‹#›</a:t>
            </a:fld>
            <a:endParaRPr lang="en-GB"/>
          </a:p>
        </p:txBody>
      </p:sp>
    </p:spTree>
    <p:extLst>
      <p:ext uri="{BB962C8B-B14F-4D97-AF65-F5344CB8AC3E}">
        <p14:creationId xmlns:p14="http://schemas.microsoft.com/office/powerpoint/2010/main" val="104467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D74DB-6172-F332-EE43-D5DDE07C55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B0133B6-6219-6EF8-08AA-B2641B7A3A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E104A1F-6599-9468-97BB-9078E1EF5E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B9DDC3-8C59-8A11-6272-43899043B839}"/>
              </a:ext>
            </a:extLst>
          </p:cNvPr>
          <p:cNvSpPr>
            <a:spLocks noGrp="1"/>
          </p:cNvSpPr>
          <p:nvPr>
            <p:ph type="dt" sz="half" idx="10"/>
          </p:nvPr>
        </p:nvSpPr>
        <p:spPr/>
        <p:txBody>
          <a:bodyPr/>
          <a:lstStyle/>
          <a:p>
            <a:fld id="{35CCD8FC-8725-4EE4-ADAA-4CC79E26FD44}" type="datetimeFigureOut">
              <a:rPr lang="en-GB" smtClean="0"/>
              <a:t>17/02/2026</a:t>
            </a:fld>
            <a:endParaRPr lang="en-GB"/>
          </a:p>
        </p:txBody>
      </p:sp>
      <p:sp>
        <p:nvSpPr>
          <p:cNvPr id="6" name="Footer Placeholder 5">
            <a:extLst>
              <a:ext uri="{FF2B5EF4-FFF2-40B4-BE49-F238E27FC236}">
                <a16:creationId xmlns:a16="http://schemas.microsoft.com/office/drawing/2014/main" id="{C6353E6B-6966-C81D-594F-272E5502CEE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E8DFF6-DA27-C870-070C-B5F1D3531C98}"/>
              </a:ext>
            </a:extLst>
          </p:cNvPr>
          <p:cNvSpPr>
            <a:spLocks noGrp="1"/>
          </p:cNvSpPr>
          <p:nvPr>
            <p:ph type="sldNum" sz="quarter" idx="12"/>
          </p:nvPr>
        </p:nvSpPr>
        <p:spPr/>
        <p:txBody>
          <a:bodyPr/>
          <a:lstStyle/>
          <a:p>
            <a:fld id="{6C68053E-A8F8-4298-A032-CE6D6A09BCDC}" type="slidenum">
              <a:rPr lang="en-GB" smtClean="0"/>
              <a:t>‹#›</a:t>
            </a:fld>
            <a:endParaRPr lang="en-GB"/>
          </a:p>
        </p:txBody>
      </p:sp>
    </p:spTree>
    <p:extLst>
      <p:ext uri="{BB962C8B-B14F-4D97-AF65-F5344CB8AC3E}">
        <p14:creationId xmlns:p14="http://schemas.microsoft.com/office/powerpoint/2010/main" val="119834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0E17B-71F0-293C-AC89-D6AC0DFEF0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74D4C6A-E63E-E273-0929-62534903BA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B162D5C-D0A9-FD31-69CB-219396F67F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DF002D-0F41-DDC1-4B42-1AD2AF766145}"/>
              </a:ext>
            </a:extLst>
          </p:cNvPr>
          <p:cNvSpPr>
            <a:spLocks noGrp="1"/>
          </p:cNvSpPr>
          <p:nvPr>
            <p:ph type="dt" sz="half" idx="10"/>
          </p:nvPr>
        </p:nvSpPr>
        <p:spPr/>
        <p:txBody>
          <a:bodyPr/>
          <a:lstStyle/>
          <a:p>
            <a:fld id="{35CCD8FC-8725-4EE4-ADAA-4CC79E26FD44}" type="datetimeFigureOut">
              <a:rPr lang="en-GB" smtClean="0"/>
              <a:t>17/02/2026</a:t>
            </a:fld>
            <a:endParaRPr lang="en-GB"/>
          </a:p>
        </p:txBody>
      </p:sp>
      <p:sp>
        <p:nvSpPr>
          <p:cNvPr id="6" name="Footer Placeholder 5">
            <a:extLst>
              <a:ext uri="{FF2B5EF4-FFF2-40B4-BE49-F238E27FC236}">
                <a16:creationId xmlns:a16="http://schemas.microsoft.com/office/drawing/2014/main" id="{6957D585-5D96-8916-4FF2-6245ECB71A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8D475C-5DE0-3E1E-D308-52294EDF1BA9}"/>
              </a:ext>
            </a:extLst>
          </p:cNvPr>
          <p:cNvSpPr>
            <a:spLocks noGrp="1"/>
          </p:cNvSpPr>
          <p:nvPr>
            <p:ph type="sldNum" sz="quarter" idx="12"/>
          </p:nvPr>
        </p:nvSpPr>
        <p:spPr/>
        <p:txBody>
          <a:bodyPr/>
          <a:lstStyle/>
          <a:p>
            <a:fld id="{6C68053E-A8F8-4298-A032-CE6D6A09BCDC}" type="slidenum">
              <a:rPr lang="en-GB" smtClean="0"/>
              <a:t>‹#›</a:t>
            </a:fld>
            <a:endParaRPr lang="en-GB"/>
          </a:p>
        </p:txBody>
      </p:sp>
    </p:spTree>
    <p:extLst>
      <p:ext uri="{BB962C8B-B14F-4D97-AF65-F5344CB8AC3E}">
        <p14:creationId xmlns:p14="http://schemas.microsoft.com/office/powerpoint/2010/main" val="284071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B0BB56-C567-C89B-0DB7-0202E59E67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A843721-928A-A082-CEDB-6953D70843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F43FD0-2106-BEE5-B905-81FDED75D7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5CCD8FC-8725-4EE4-ADAA-4CC79E26FD44}" type="datetimeFigureOut">
              <a:rPr lang="en-GB" smtClean="0"/>
              <a:t>17/02/2026</a:t>
            </a:fld>
            <a:endParaRPr lang="en-GB"/>
          </a:p>
        </p:txBody>
      </p:sp>
      <p:sp>
        <p:nvSpPr>
          <p:cNvPr id="5" name="Footer Placeholder 4">
            <a:extLst>
              <a:ext uri="{FF2B5EF4-FFF2-40B4-BE49-F238E27FC236}">
                <a16:creationId xmlns:a16="http://schemas.microsoft.com/office/drawing/2014/main" id="{6826378C-31B6-3426-CA88-C0A38402CA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EC56507-D54B-5778-C860-BCDEA8BA91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68053E-A8F8-4298-A032-CE6D6A09BCDC}" type="slidenum">
              <a:rPr lang="en-GB" smtClean="0"/>
              <a:t>‹#›</a:t>
            </a:fld>
            <a:endParaRPr lang="en-GB"/>
          </a:p>
        </p:txBody>
      </p:sp>
    </p:spTree>
    <p:extLst>
      <p:ext uri="{BB962C8B-B14F-4D97-AF65-F5344CB8AC3E}">
        <p14:creationId xmlns:p14="http://schemas.microsoft.com/office/powerpoint/2010/main" val="2631624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8373A3F-54E0-424E-A84D-3522122109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6BEFB8F-5FCA-1433-F8BC-C60313F77235}"/>
              </a:ext>
            </a:extLst>
          </p:cNvPr>
          <p:cNvSpPr txBox="1"/>
          <p:nvPr/>
        </p:nvSpPr>
        <p:spPr>
          <a:xfrm>
            <a:off x="4292601" y="1682856"/>
            <a:ext cx="3505200" cy="3114698"/>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5200">
                <a:solidFill>
                  <a:schemeClr val="bg1"/>
                </a:solidFill>
                <a:latin typeface="+mj-lt"/>
                <a:ea typeface="+mj-ea"/>
                <a:cs typeface="+mj-cs"/>
              </a:rPr>
              <a:t>Truth Versus ‘Truth Social’</a:t>
            </a:r>
          </a:p>
        </p:txBody>
      </p:sp>
      <p:grpSp>
        <p:nvGrpSpPr>
          <p:cNvPr id="13" name="Group 12">
            <a:extLst>
              <a:ext uri="{FF2B5EF4-FFF2-40B4-BE49-F238E27FC236}">
                <a16:creationId xmlns:a16="http://schemas.microsoft.com/office/drawing/2014/main" id="{B7BAEF06-AB74-442C-8C30-B88233FD83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4087640" cy="6858000"/>
            <a:chOff x="1" y="0"/>
            <a:chExt cx="4087640" cy="6858000"/>
          </a:xfrm>
          <a:effectLst>
            <a:outerShdw blurRad="381000" dist="152400" algn="ctr" rotWithShape="0">
              <a:srgbClr val="000000">
                <a:alpha val="10000"/>
              </a:srgbClr>
            </a:outerShdw>
          </a:effectLst>
        </p:grpSpPr>
        <p:grpSp>
          <p:nvGrpSpPr>
            <p:cNvPr id="14" name="Group 13">
              <a:extLst>
                <a:ext uri="{FF2B5EF4-FFF2-40B4-BE49-F238E27FC236}">
                  <a16:creationId xmlns:a16="http://schemas.microsoft.com/office/drawing/2014/main" id="{BDFD9AA5-A6A4-499F-BB09-5CD7F814589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 y="0"/>
              <a:ext cx="3986041" cy="6858000"/>
              <a:chOff x="1" y="0"/>
              <a:chExt cx="3986041" cy="6858000"/>
            </a:xfrm>
          </p:grpSpPr>
          <p:sp>
            <p:nvSpPr>
              <p:cNvPr id="18" name="Freeform: Shape 17">
                <a:extLst>
                  <a:ext uri="{FF2B5EF4-FFF2-40B4-BE49-F238E27FC236}">
                    <a16:creationId xmlns:a16="http://schemas.microsoft.com/office/drawing/2014/main" id="{5F499571-4EEA-4442-B71C-2972335B35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9FFC7284-7A71-4F33-AB06-E0D1EB1CAF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C27F758D-B23C-459E-AD21-6621782C7268}"/>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748588" y="0"/>
              <a:ext cx="1339053" cy="6858000"/>
              <a:chOff x="2748588" y="0"/>
              <a:chExt cx="1339053" cy="6858000"/>
            </a:xfrm>
          </p:grpSpPr>
          <p:sp>
            <p:nvSpPr>
              <p:cNvPr id="16" name="Freeform: Shape 15">
                <a:extLst>
                  <a:ext uri="{FF2B5EF4-FFF2-40B4-BE49-F238E27FC236}">
                    <a16:creationId xmlns:a16="http://schemas.microsoft.com/office/drawing/2014/main" id="{08DD5D69-A882-48D7-ACFB-68E2DC6B04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A2432BD6-3DCC-4397-BD7F-3FE84F321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pic>
        <p:nvPicPr>
          <p:cNvPr id="5" name="Picture 4">
            <a:extLst>
              <a:ext uri="{FF2B5EF4-FFF2-40B4-BE49-F238E27FC236}">
                <a16:creationId xmlns:a16="http://schemas.microsoft.com/office/drawing/2014/main" id="{0C9376EF-CF25-E91E-05ED-3EB62EEF7879}"/>
              </a:ext>
            </a:extLst>
          </p:cNvPr>
          <p:cNvPicPr>
            <a:picLocks noChangeAspect="1"/>
          </p:cNvPicPr>
          <p:nvPr/>
        </p:nvPicPr>
        <p:blipFill>
          <a:blip r:embed="rId3"/>
          <a:stretch>
            <a:fillRect/>
          </a:stretch>
        </p:blipFill>
        <p:spPr>
          <a:xfrm>
            <a:off x="712269" y="3617431"/>
            <a:ext cx="2304680" cy="2956508"/>
          </a:xfrm>
          <a:prstGeom prst="rect">
            <a:avLst/>
          </a:prstGeom>
        </p:spPr>
      </p:pic>
      <p:grpSp>
        <p:nvGrpSpPr>
          <p:cNvPr id="21" name="Group 20">
            <a:extLst>
              <a:ext uri="{FF2B5EF4-FFF2-40B4-BE49-F238E27FC236}">
                <a16:creationId xmlns:a16="http://schemas.microsoft.com/office/drawing/2014/main" id="{C9829185-6353-4E3C-B082-AA7F5193916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104360" y="0"/>
            <a:ext cx="4087640" cy="6858000"/>
            <a:chOff x="1" y="0"/>
            <a:chExt cx="4087640" cy="6858000"/>
          </a:xfrm>
          <a:effectLst>
            <a:outerShdw blurRad="381000" dist="152400" algn="ctr" rotWithShape="0">
              <a:srgbClr val="000000">
                <a:alpha val="10000"/>
              </a:srgbClr>
            </a:outerShdw>
          </a:effectLst>
        </p:grpSpPr>
        <p:grpSp>
          <p:nvGrpSpPr>
            <p:cNvPr id="22" name="Group 21">
              <a:extLst>
                <a:ext uri="{FF2B5EF4-FFF2-40B4-BE49-F238E27FC236}">
                  <a16:creationId xmlns:a16="http://schemas.microsoft.com/office/drawing/2014/main" id="{BB7BB359-8B77-484C-B9CD-6376139A3ABD}"/>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 y="0"/>
              <a:ext cx="3986041" cy="6858000"/>
              <a:chOff x="1" y="0"/>
              <a:chExt cx="3986041" cy="6858000"/>
            </a:xfrm>
          </p:grpSpPr>
          <p:sp>
            <p:nvSpPr>
              <p:cNvPr id="26" name="Freeform: Shape 25">
                <a:extLst>
                  <a:ext uri="{FF2B5EF4-FFF2-40B4-BE49-F238E27FC236}">
                    <a16:creationId xmlns:a16="http://schemas.microsoft.com/office/drawing/2014/main" id="{AA96BE9D-5B3B-4CA9-8895-33FAA3804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7840E2BF-E954-4173-BF70-2DAE9E19A0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0"/>
                <a:ext cx="3986041" cy="6858000"/>
              </a:xfrm>
              <a:custGeom>
                <a:avLst/>
                <a:gdLst>
                  <a:gd name="connsiteX0" fmla="*/ 0 w 3986041"/>
                  <a:gd name="connsiteY0" fmla="*/ 0 h 6858000"/>
                  <a:gd name="connsiteX1" fmla="*/ 3066495 w 3986041"/>
                  <a:gd name="connsiteY1" fmla="*/ 0 h 6858000"/>
                  <a:gd name="connsiteX2" fmla="*/ 3427241 w 3986041"/>
                  <a:gd name="connsiteY2" fmla="*/ 1211943 h 6858000"/>
                  <a:gd name="connsiteX3" fmla="*/ 3986041 w 3986041"/>
                  <a:gd name="connsiteY3" fmla="*/ 4122057 h 6858000"/>
                  <a:gd name="connsiteX4" fmla="*/ 3751724 w 3986041"/>
                  <a:gd name="connsiteY4" fmla="*/ 6858000 h 6858000"/>
                  <a:gd name="connsiteX5" fmla="*/ 0 w 3986041"/>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86041" h="6858000">
                    <a:moveTo>
                      <a:pt x="0" y="0"/>
                    </a:moveTo>
                    <a:lnTo>
                      <a:pt x="3066495" y="0"/>
                    </a:lnTo>
                    <a:lnTo>
                      <a:pt x="3427241" y="1211943"/>
                    </a:lnTo>
                    <a:lnTo>
                      <a:pt x="3986041" y="4122057"/>
                    </a:lnTo>
                    <a:lnTo>
                      <a:pt x="3751724" y="6858000"/>
                    </a:lnTo>
                    <a:lnTo>
                      <a:pt x="0" y="685800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a:extLst>
                <a:ext uri="{FF2B5EF4-FFF2-40B4-BE49-F238E27FC236}">
                  <a16:creationId xmlns:a16="http://schemas.microsoft.com/office/drawing/2014/main" id="{3F125B5A-DFAC-4B6D-B14F-287F8C436AA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748588" y="0"/>
              <a:ext cx="1339053" cy="6858000"/>
              <a:chOff x="2748588" y="0"/>
              <a:chExt cx="1339053" cy="6858000"/>
            </a:xfrm>
          </p:grpSpPr>
          <p:sp>
            <p:nvSpPr>
              <p:cNvPr id="24" name="Freeform: Shape 23">
                <a:extLst>
                  <a:ext uri="{FF2B5EF4-FFF2-40B4-BE49-F238E27FC236}">
                    <a16:creationId xmlns:a16="http://schemas.microsoft.com/office/drawing/2014/main" id="{6AF4804F-69E5-479A-9F45-C0E4631715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3CA5C733-38F9-4D36-A78D-0AB08CCBB5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748588" y="0"/>
                <a:ext cx="1339053" cy="6858000"/>
              </a:xfrm>
              <a:custGeom>
                <a:avLst/>
                <a:gdLst>
                  <a:gd name="connsiteX0" fmla="*/ 850532 w 1339053"/>
                  <a:gd name="connsiteY0" fmla="*/ 3481838 h 6858000"/>
                  <a:gd name="connsiteX1" fmla="*/ 877027 w 1339053"/>
                  <a:gd name="connsiteY1" fmla="*/ 3490955 h 6858000"/>
                  <a:gd name="connsiteX2" fmla="*/ 922718 w 1339053"/>
                  <a:gd name="connsiteY2" fmla="*/ 3516472 h 6858000"/>
                  <a:gd name="connsiteX3" fmla="*/ 1094179 w 1339053"/>
                  <a:gd name="connsiteY3" fmla="*/ 3567567 h 6858000"/>
                  <a:gd name="connsiteX4" fmla="*/ 1118891 w 1339053"/>
                  <a:gd name="connsiteY4" fmla="*/ 3568331 h 6858000"/>
                  <a:gd name="connsiteX5" fmla="*/ 1295961 w 1339053"/>
                  <a:gd name="connsiteY5" fmla="*/ 3584709 h 6858000"/>
                  <a:gd name="connsiteX6" fmla="*/ 1308070 w 1339053"/>
                  <a:gd name="connsiteY6" fmla="*/ 3585183 h 6858000"/>
                  <a:gd name="connsiteX7" fmla="*/ 1325263 w 1339053"/>
                  <a:gd name="connsiteY7" fmla="*/ 3705453 h 6858000"/>
                  <a:gd name="connsiteX8" fmla="*/ 1334107 w 1339053"/>
                  <a:gd name="connsiteY8" fmla="*/ 3772268 h 6858000"/>
                  <a:gd name="connsiteX9" fmla="*/ 1338203 w 1339053"/>
                  <a:gd name="connsiteY9" fmla="*/ 3831076 h 6858000"/>
                  <a:gd name="connsiteX10" fmla="*/ 1338805 w 1339053"/>
                  <a:gd name="connsiteY10" fmla="*/ 3839709 h 6858000"/>
                  <a:gd name="connsiteX11" fmla="*/ 1335635 w 1339053"/>
                  <a:gd name="connsiteY11" fmla="*/ 4118635 h 6858000"/>
                  <a:gd name="connsiteX12" fmla="*/ 1337171 w 1339053"/>
                  <a:gd name="connsiteY12" fmla="*/ 4209403 h 6858000"/>
                  <a:gd name="connsiteX13" fmla="*/ 1325840 w 1339053"/>
                  <a:gd name="connsiteY13" fmla="*/ 4309174 h 6858000"/>
                  <a:gd name="connsiteX14" fmla="*/ 1321122 w 1339053"/>
                  <a:gd name="connsiteY14" fmla="*/ 4473630 h 6858000"/>
                  <a:gd name="connsiteX15" fmla="*/ 1302196 w 1339053"/>
                  <a:gd name="connsiteY15" fmla="*/ 4791709 h 6858000"/>
                  <a:gd name="connsiteX16" fmla="*/ 1293239 w 1339053"/>
                  <a:gd name="connsiteY16" fmla="*/ 4860048 h 6858000"/>
                  <a:gd name="connsiteX17" fmla="*/ 1288829 w 1339053"/>
                  <a:gd name="connsiteY17" fmla="*/ 5039837 h 6858000"/>
                  <a:gd name="connsiteX18" fmla="*/ 1289584 w 1339053"/>
                  <a:gd name="connsiteY18" fmla="*/ 5148703 h 6858000"/>
                  <a:gd name="connsiteX19" fmla="*/ 1282205 w 1339053"/>
                  <a:gd name="connsiteY19" fmla="*/ 5236435 h 6858000"/>
                  <a:gd name="connsiteX20" fmla="*/ 1268145 w 1339053"/>
                  <a:gd name="connsiteY20" fmla="*/ 5311662 h 6858000"/>
                  <a:gd name="connsiteX21" fmla="*/ 1250547 w 1339053"/>
                  <a:gd name="connsiteY21" fmla="*/ 5515595 h 6858000"/>
                  <a:gd name="connsiteX22" fmla="*/ 1243323 w 1339053"/>
                  <a:gd name="connsiteY22" fmla="*/ 5596885 h 6858000"/>
                  <a:gd name="connsiteX23" fmla="*/ 1238303 w 1339053"/>
                  <a:gd name="connsiteY23" fmla="*/ 5812036 h 6858000"/>
                  <a:gd name="connsiteX24" fmla="*/ 1223551 w 1339053"/>
                  <a:gd name="connsiteY24" fmla="*/ 5991171 h 6858000"/>
                  <a:gd name="connsiteX25" fmla="*/ 1219699 w 1339053"/>
                  <a:gd name="connsiteY25" fmla="*/ 6066726 h 6858000"/>
                  <a:gd name="connsiteX26" fmla="*/ 1199935 w 1339053"/>
                  <a:gd name="connsiteY26" fmla="*/ 6236130 h 6858000"/>
                  <a:gd name="connsiteX27" fmla="*/ 1192857 w 1339053"/>
                  <a:gd name="connsiteY27" fmla="*/ 6333267 h 6858000"/>
                  <a:gd name="connsiteX28" fmla="*/ 1148174 w 1339053"/>
                  <a:gd name="connsiteY28" fmla="*/ 6561849 h 6858000"/>
                  <a:gd name="connsiteX29" fmla="*/ 1100424 w 1339053"/>
                  <a:gd name="connsiteY29" fmla="*/ 6797385 h 6858000"/>
                  <a:gd name="connsiteX30" fmla="*/ 1085621 w 1339053"/>
                  <a:gd name="connsiteY30" fmla="*/ 6858000 h 6858000"/>
                  <a:gd name="connsiteX31" fmla="*/ 932341 w 1339053"/>
                  <a:gd name="connsiteY31" fmla="*/ 6858000 h 6858000"/>
                  <a:gd name="connsiteX32" fmla="*/ 944496 w 1339053"/>
                  <a:gd name="connsiteY32" fmla="*/ 6829656 h 6858000"/>
                  <a:gd name="connsiteX33" fmla="*/ 913239 w 1339053"/>
                  <a:gd name="connsiteY33" fmla="*/ 6720119 h 6858000"/>
                  <a:gd name="connsiteX34" fmla="*/ 870682 w 1339053"/>
                  <a:gd name="connsiteY34" fmla="*/ 6655346 h 6858000"/>
                  <a:gd name="connsiteX35" fmla="*/ 846442 w 1339053"/>
                  <a:gd name="connsiteY35" fmla="*/ 6498594 h 6858000"/>
                  <a:gd name="connsiteX36" fmla="*/ 881150 w 1339053"/>
                  <a:gd name="connsiteY36" fmla="*/ 6473756 h 6858000"/>
                  <a:gd name="connsiteX37" fmla="*/ 922470 w 1339053"/>
                  <a:gd name="connsiteY37" fmla="*/ 6377035 h 6858000"/>
                  <a:gd name="connsiteX38" fmla="*/ 955039 w 1339053"/>
                  <a:gd name="connsiteY38" fmla="*/ 6268585 h 6858000"/>
                  <a:gd name="connsiteX39" fmla="*/ 1024350 w 1339053"/>
                  <a:gd name="connsiteY39" fmla="*/ 6083443 h 6858000"/>
                  <a:gd name="connsiteX40" fmla="*/ 999696 w 1339053"/>
                  <a:gd name="connsiteY40" fmla="*/ 5938416 h 6858000"/>
                  <a:gd name="connsiteX41" fmla="*/ 988342 w 1339053"/>
                  <a:gd name="connsiteY41" fmla="*/ 5882426 h 6858000"/>
                  <a:gd name="connsiteX42" fmla="*/ 985444 w 1339053"/>
                  <a:gd name="connsiteY42" fmla="*/ 5832438 h 6858000"/>
                  <a:gd name="connsiteX43" fmla="*/ 992016 w 1339053"/>
                  <a:gd name="connsiteY43" fmla="*/ 5777751 h 6858000"/>
                  <a:gd name="connsiteX44" fmla="*/ 995028 w 1339053"/>
                  <a:gd name="connsiteY44" fmla="*/ 5641832 h 6858000"/>
                  <a:gd name="connsiteX45" fmla="*/ 981247 w 1339053"/>
                  <a:gd name="connsiteY45" fmla="*/ 5562522 h 6858000"/>
                  <a:gd name="connsiteX46" fmla="*/ 995131 w 1339053"/>
                  <a:gd name="connsiteY46" fmla="*/ 5398075 h 6858000"/>
                  <a:gd name="connsiteX47" fmla="*/ 997379 w 1339053"/>
                  <a:gd name="connsiteY47" fmla="*/ 5283928 h 6858000"/>
                  <a:gd name="connsiteX48" fmla="*/ 979617 w 1339053"/>
                  <a:gd name="connsiteY48" fmla="*/ 5157396 h 6858000"/>
                  <a:gd name="connsiteX49" fmla="*/ 976441 w 1339053"/>
                  <a:gd name="connsiteY49" fmla="*/ 5139485 h 6858000"/>
                  <a:gd name="connsiteX50" fmla="*/ 953793 w 1339053"/>
                  <a:gd name="connsiteY50" fmla="*/ 5091862 h 6858000"/>
                  <a:gd name="connsiteX51" fmla="*/ 853056 w 1339053"/>
                  <a:gd name="connsiteY51" fmla="*/ 5001787 h 6858000"/>
                  <a:gd name="connsiteX52" fmla="*/ 833979 w 1339053"/>
                  <a:gd name="connsiteY52" fmla="*/ 4978966 h 6858000"/>
                  <a:gd name="connsiteX53" fmla="*/ 796995 w 1339053"/>
                  <a:gd name="connsiteY53" fmla="*/ 4813768 h 6858000"/>
                  <a:gd name="connsiteX54" fmla="*/ 820590 w 1339053"/>
                  <a:gd name="connsiteY54" fmla="*/ 4764057 h 6858000"/>
                  <a:gd name="connsiteX55" fmla="*/ 864688 w 1339053"/>
                  <a:gd name="connsiteY55" fmla="*/ 4714752 h 6858000"/>
                  <a:gd name="connsiteX56" fmla="*/ 910485 w 1339053"/>
                  <a:gd name="connsiteY56" fmla="*/ 4590911 h 6858000"/>
                  <a:gd name="connsiteX57" fmla="*/ 911445 w 1339053"/>
                  <a:gd name="connsiteY57" fmla="*/ 4539571 h 6858000"/>
                  <a:gd name="connsiteX58" fmla="*/ 900285 w 1339053"/>
                  <a:gd name="connsiteY58" fmla="*/ 4445837 h 6858000"/>
                  <a:gd name="connsiteX59" fmla="*/ 863237 w 1339053"/>
                  <a:gd name="connsiteY59" fmla="*/ 4364703 h 6858000"/>
                  <a:gd name="connsiteX60" fmla="*/ 798070 w 1339053"/>
                  <a:gd name="connsiteY60" fmla="*/ 4243284 h 6858000"/>
                  <a:gd name="connsiteX61" fmla="*/ 817097 w 1339053"/>
                  <a:gd name="connsiteY61" fmla="*/ 4054750 h 6858000"/>
                  <a:gd name="connsiteX62" fmla="*/ 826251 w 1339053"/>
                  <a:gd name="connsiteY62" fmla="*/ 3982801 h 6858000"/>
                  <a:gd name="connsiteX63" fmla="*/ 836848 w 1339053"/>
                  <a:gd name="connsiteY63" fmla="*/ 3784939 h 6858000"/>
                  <a:gd name="connsiteX64" fmla="*/ 841285 w 1339053"/>
                  <a:gd name="connsiteY64" fmla="*/ 3766755 h 6858000"/>
                  <a:gd name="connsiteX65" fmla="*/ 841284 w 1339053"/>
                  <a:gd name="connsiteY65" fmla="*/ 3766755 h 6858000"/>
                  <a:gd name="connsiteX66" fmla="*/ 852925 w 1339053"/>
                  <a:gd name="connsiteY66" fmla="*/ 3719034 h 6858000"/>
                  <a:gd name="connsiteX67" fmla="*/ 857932 w 1339053"/>
                  <a:gd name="connsiteY67" fmla="*/ 3696880 h 6858000"/>
                  <a:gd name="connsiteX68" fmla="*/ 853534 w 1339053"/>
                  <a:gd name="connsiteY68" fmla="*/ 3507036 h 6858000"/>
                  <a:gd name="connsiteX69" fmla="*/ 850226 w 1339053"/>
                  <a:gd name="connsiteY69" fmla="*/ 3485839 h 6858000"/>
                  <a:gd name="connsiteX70" fmla="*/ 0 w 1339053"/>
                  <a:gd name="connsiteY70" fmla="*/ 0 h 6858000"/>
                  <a:gd name="connsiteX71" fmla="*/ 455609 w 1339053"/>
                  <a:gd name="connsiteY71" fmla="*/ 0 h 6858000"/>
                  <a:gd name="connsiteX72" fmla="*/ 459171 w 1339053"/>
                  <a:gd name="connsiteY72" fmla="*/ 72395 h 6858000"/>
                  <a:gd name="connsiteX73" fmla="*/ 460041 w 1339053"/>
                  <a:gd name="connsiteY73" fmla="*/ 131917 h 6858000"/>
                  <a:gd name="connsiteX74" fmla="*/ 504421 w 1339053"/>
                  <a:gd name="connsiteY74" fmla="*/ 389691 h 6858000"/>
                  <a:gd name="connsiteX75" fmla="*/ 582097 w 1339053"/>
                  <a:gd name="connsiteY75" fmla="*/ 634609 h 6858000"/>
                  <a:gd name="connsiteX76" fmla="*/ 702468 w 1339053"/>
                  <a:gd name="connsiteY76" fmla="*/ 834019 h 6858000"/>
                  <a:gd name="connsiteX77" fmla="*/ 729203 w 1339053"/>
                  <a:gd name="connsiteY77" fmla="*/ 887701 h 6858000"/>
                  <a:gd name="connsiteX78" fmla="*/ 743787 w 1339053"/>
                  <a:gd name="connsiteY78" fmla="*/ 1016355 h 6858000"/>
                  <a:gd name="connsiteX79" fmla="*/ 750083 w 1339053"/>
                  <a:gd name="connsiteY79" fmla="*/ 1128060 h 6858000"/>
                  <a:gd name="connsiteX80" fmla="*/ 768866 w 1339053"/>
                  <a:gd name="connsiteY80" fmla="*/ 1213431 h 6858000"/>
                  <a:gd name="connsiteX81" fmla="*/ 787802 w 1339053"/>
                  <a:gd name="connsiteY81" fmla="*/ 1286432 h 6858000"/>
                  <a:gd name="connsiteX82" fmla="*/ 842837 w 1339053"/>
                  <a:gd name="connsiteY82" fmla="*/ 1455511 h 6858000"/>
                  <a:gd name="connsiteX83" fmla="*/ 877988 w 1339053"/>
                  <a:gd name="connsiteY83" fmla="*/ 1634814 h 6858000"/>
                  <a:gd name="connsiteX84" fmla="*/ 941063 w 1339053"/>
                  <a:gd name="connsiteY84" fmla="*/ 1789731 h 6858000"/>
                  <a:gd name="connsiteX85" fmla="*/ 980124 w 1339053"/>
                  <a:gd name="connsiteY85" fmla="*/ 1857657 h 6858000"/>
                  <a:gd name="connsiteX86" fmla="*/ 984484 w 1339053"/>
                  <a:gd name="connsiteY86" fmla="*/ 1976384 h 6858000"/>
                  <a:gd name="connsiteX87" fmla="*/ 1007189 w 1339053"/>
                  <a:gd name="connsiteY87" fmla="*/ 2110650 h 6858000"/>
                  <a:gd name="connsiteX88" fmla="*/ 1039893 w 1339053"/>
                  <a:gd name="connsiteY88" fmla="*/ 2211041 h 6858000"/>
                  <a:gd name="connsiteX89" fmla="*/ 1059162 w 1339053"/>
                  <a:gd name="connsiteY89" fmla="*/ 2286682 h 6858000"/>
                  <a:gd name="connsiteX90" fmla="*/ 1070522 w 1339053"/>
                  <a:gd name="connsiteY90" fmla="*/ 2388667 h 6858000"/>
                  <a:gd name="connsiteX91" fmla="*/ 1093939 w 1339053"/>
                  <a:gd name="connsiteY91" fmla="*/ 2494653 h 6858000"/>
                  <a:gd name="connsiteX92" fmla="*/ 1112007 w 1339053"/>
                  <a:gd name="connsiteY92" fmla="*/ 2548197 h 6858000"/>
                  <a:gd name="connsiteX93" fmla="*/ 1138346 w 1339053"/>
                  <a:gd name="connsiteY93" fmla="*/ 2649163 h 6858000"/>
                  <a:gd name="connsiteX94" fmla="*/ 1160337 w 1339053"/>
                  <a:gd name="connsiteY94" fmla="*/ 2751608 h 6858000"/>
                  <a:gd name="connsiteX95" fmla="*/ 1165737 w 1339053"/>
                  <a:gd name="connsiteY95" fmla="*/ 2933012 h 6858000"/>
                  <a:gd name="connsiteX96" fmla="*/ 1202029 w 1339053"/>
                  <a:gd name="connsiteY96" fmla="*/ 3107873 h 6858000"/>
                  <a:gd name="connsiteX97" fmla="*/ 1225692 w 1339053"/>
                  <a:gd name="connsiteY97" fmla="*/ 3244974 h 6858000"/>
                  <a:gd name="connsiteX98" fmla="*/ 1243916 w 1339053"/>
                  <a:gd name="connsiteY98" fmla="*/ 3326221 h 6858000"/>
                  <a:gd name="connsiteX99" fmla="*/ 1293067 w 1339053"/>
                  <a:gd name="connsiteY99" fmla="*/ 3480219 h 6858000"/>
                  <a:gd name="connsiteX100" fmla="*/ 1308071 w 1339053"/>
                  <a:gd name="connsiteY100" fmla="*/ 3585182 h 6858000"/>
                  <a:gd name="connsiteX101" fmla="*/ 1295962 w 1339053"/>
                  <a:gd name="connsiteY101" fmla="*/ 3584708 h 6858000"/>
                  <a:gd name="connsiteX102" fmla="*/ 1118893 w 1339053"/>
                  <a:gd name="connsiteY102" fmla="*/ 3568330 h 6858000"/>
                  <a:gd name="connsiteX103" fmla="*/ 1094179 w 1339053"/>
                  <a:gd name="connsiteY103" fmla="*/ 3567566 h 6858000"/>
                  <a:gd name="connsiteX104" fmla="*/ 922719 w 1339053"/>
                  <a:gd name="connsiteY104" fmla="*/ 3516472 h 6858000"/>
                  <a:gd name="connsiteX105" fmla="*/ 877028 w 1339053"/>
                  <a:gd name="connsiteY105" fmla="*/ 3490955 h 6858000"/>
                  <a:gd name="connsiteX106" fmla="*/ 850533 w 1339053"/>
                  <a:gd name="connsiteY106" fmla="*/ 3481837 h 6858000"/>
                  <a:gd name="connsiteX107" fmla="*/ 852113 w 1339053"/>
                  <a:gd name="connsiteY107" fmla="*/ 3461170 h 6858000"/>
                  <a:gd name="connsiteX108" fmla="*/ 831383 w 1339053"/>
                  <a:gd name="connsiteY108" fmla="*/ 3399179 h 6858000"/>
                  <a:gd name="connsiteX109" fmla="*/ 743141 w 1339053"/>
                  <a:gd name="connsiteY109" fmla="*/ 3320580 h 6858000"/>
                  <a:gd name="connsiteX110" fmla="*/ 713221 w 1339053"/>
                  <a:gd name="connsiteY110" fmla="*/ 3251241 h 6858000"/>
                  <a:gd name="connsiteX111" fmla="*/ 697098 w 1339053"/>
                  <a:gd name="connsiteY111" fmla="*/ 3202528 h 6858000"/>
                  <a:gd name="connsiteX112" fmla="*/ 664820 w 1339053"/>
                  <a:gd name="connsiteY112" fmla="*/ 3154190 h 6858000"/>
                  <a:gd name="connsiteX113" fmla="*/ 572501 w 1339053"/>
                  <a:gd name="connsiteY113" fmla="*/ 3087312 h 6858000"/>
                  <a:gd name="connsiteX114" fmla="*/ 497703 w 1339053"/>
                  <a:gd name="connsiteY114" fmla="*/ 3005243 h 6858000"/>
                  <a:gd name="connsiteX115" fmla="*/ 476984 w 1339053"/>
                  <a:gd name="connsiteY115" fmla="*/ 2892751 h 6858000"/>
                  <a:gd name="connsiteX116" fmla="*/ 468947 w 1339053"/>
                  <a:gd name="connsiteY116" fmla="*/ 2824527 h 6858000"/>
                  <a:gd name="connsiteX117" fmla="*/ 569138 w 1339053"/>
                  <a:gd name="connsiteY117" fmla="*/ 2595026 h 6858000"/>
                  <a:gd name="connsiteX118" fmla="*/ 645397 w 1339053"/>
                  <a:gd name="connsiteY118" fmla="*/ 2440808 h 6858000"/>
                  <a:gd name="connsiteX119" fmla="*/ 651820 w 1339053"/>
                  <a:gd name="connsiteY119" fmla="*/ 2384384 h 6858000"/>
                  <a:gd name="connsiteX120" fmla="*/ 612994 w 1339053"/>
                  <a:gd name="connsiteY120" fmla="*/ 2207332 h 6858000"/>
                  <a:gd name="connsiteX121" fmla="*/ 620894 w 1339053"/>
                  <a:gd name="connsiteY121" fmla="*/ 2046679 h 6858000"/>
                  <a:gd name="connsiteX122" fmla="*/ 644614 w 1339053"/>
                  <a:gd name="connsiteY122" fmla="*/ 1931265 h 6858000"/>
                  <a:gd name="connsiteX123" fmla="*/ 665994 w 1339053"/>
                  <a:gd name="connsiteY123" fmla="*/ 1832337 h 6858000"/>
                  <a:gd name="connsiteX124" fmla="*/ 678276 w 1339053"/>
                  <a:gd name="connsiteY124" fmla="*/ 1709437 h 6858000"/>
                  <a:gd name="connsiteX125" fmla="*/ 672955 w 1339053"/>
                  <a:gd name="connsiteY125" fmla="*/ 1636123 h 6858000"/>
                  <a:gd name="connsiteX126" fmla="*/ 668480 w 1339053"/>
                  <a:gd name="connsiteY126" fmla="*/ 1520749 h 6858000"/>
                  <a:gd name="connsiteX127" fmla="*/ 653920 w 1339053"/>
                  <a:gd name="connsiteY127" fmla="*/ 1399437 h 6858000"/>
                  <a:gd name="connsiteX128" fmla="*/ 612686 w 1339053"/>
                  <a:gd name="connsiteY128" fmla="*/ 1296979 h 6858000"/>
                  <a:gd name="connsiteX129" fmla="*/ 570220 w 1339053"/>
                  <a:gd name="connsiteY129" fmla="*/ 1235618 h 6858000"/>
                  <a:gd name="connsiteX130" fmla="*/ 529736 w 1339053"/>
                  <a:gd name="connsiteY130" fmla="*/ 1081752 h 6858000"/>
                  <a:gd name="connsiteX131" fmla="*/ 414305 w 1339053"/>
                  <a:gd name="connsiteY131" fmla="*/ 918292 h 6858000"/>
                  <a:gd name="connsiteX132" fmla="*/ 373924 w 1339053"/>
                  <a:gd name="connsiteY132" fmla="*/ 825689 h 6858000"/>
                  <a:gd name="connsiteX133" fmla="*/ 368949 w 1339053"/>
                  <a:gd name="connsiteY133" fmla="*/ 778726 h 6858000"/>
                  <a:gd name="connsiteX134" fmla="*/ 347020 w 1339053"/>
                  <a:gd name="connsiteY134" fmla="*/ 694643 h 6858000"/>
                  <a:gd name="connsiteX135" fmla="*/ 327478 w 1339053"/>
                  <a:gd name="connsiteY135" fmla="*/ 642898 h 6858000"/>
                  <a:gd name="connsiteX136" fmla="*/ 243468 w 1339053"/>
                  <a:gd name="connsiteY136" fmla="*/ 491960 h 6858000"/>
                  <a:gd name="connsiteX137" fmla="*/ 218930 w 1339053"/>
                  <a:gd name="connsiteY137" fmla="*/ 446010 h 6858000"/>
                  <a:gd name="connsiteX138" fmla="*/ 180614 w 1339053"/>
                  <a:gd name="connsiteY138" fmla="*/ 354892 h 6858000"/>
                  <a:gd name="connsiteX139" fmla="*/ 171988 w 1339053"/>
                  <a:gd name="connsiteY139" fmla="*/ 317521 h 6858000"/>
                  <a:gd name="connsiteX140" fmla="*/ 139875 w 1339053"/>
                  <a:gd name="connsiteY140" fmla="*/ 246378 h 6858000"/>
                  <a:gd name="connsiteX141" fmla="*/ 51499 w 1339053"/>
                  <a:gd name="connsiteY141" fmla="*/ 73211 h 6858000"/>
                  <a:gd name="connsiteX142" fmla="*/ 19690 w 1339053"/>
                  <a:gd name="connsiteY142" fmla="*/ 3662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339053" h="6858000">
                    <a:moveTo>
                      <a:pt x="850532" y="3481838"/>
                    </a:moveTo>
                    <a:lnTo>
                      <a:pt x="877027" y="3490955"/>
                    </a:lnTo>
                    <a:cubicBezTo>
                      <a:pt x="892941" y="3497986"/>
                      <a:pt x="908176" y="3506416"/>
                      <a:pt x="922718" y="3516472"/>
                    </a:cubicBezTo>
                    <a:cubicBezTo>
                      <a:pt x="967062" y="3547282"/>
                      <a:pt x="1027547" y="3564030"/>
                      <a:pt x="1094179" y="3567567"/>
                    </a:cubicBezTo>
                    <a:cubicBezTo>
                      <a:pt x="1102515" y="3567965"/>
                      <a:pt x="1113434" y="3565936"/>
                      <a:pt x="1118891" y="3568331"/>
                    </a:cubicBezTo>
                    <a:cubicBezTo>
                      <a:pt x="1180628" y="3594888"/>
                      <a:pt x="1237753" y="3586304"/>
                      <a:pt x="1295961" y="3584709"/>
                    </a:cubicBezTo>
                    <a:lnTo>
                      <a:pt x="1308070" y="3585183"/>
                    </a:lnTo>
                    <a:lnTo>
                      <a:pt x="1325263" y="3705453"/>
                    </a:lnTo>
                    <a:cubicBezTo>
                      <a:pt x="1328254" y="3727679"/>
                      <a:pt x="1331526" y="3749922"/>
                      <a:pt x="1334107" y="3772268"/>
                    </a:cubicBezTo>
                    <a:lnTo>
                      <a:pt x="1338203" y="3831076"/>
                    </a:lnTo>
                    <a:lnTo>
                      <a:pt x="1338805" y="3839709"/>
                    </a:lnTo>
                    <a:cubicBezTo>
                      <a:pt x="1339996" y="3932341"/>
                      <a:pt x="1336568" y="4025809"/>
                      <a:pt x="1335635" y="4118635"/>
                    </a:cubicBezTo>
                    <a:cubicBezTo>
                      <a:pt x="1335202" y="4148976"/>
                      <a:pt x="1338805" y="4178868"/>
                      <a:pt x="1337171" y="4209403"/>
                    </a:cubicBezTo>
                    <a:cubicBezTo>
                      <a:pt x="1335445" y="4242449"/>
                      <a:pt x="1327565" y="4276129"/>
                      <a:pt x="1325840" y="4309174"/>
                    </a:cubicBezTo>
                    <a:cubicBezTo>
                      <a:pt x="1322853" y="4364122"/>
                      <a:pt x="1323899" y="4418621"/>
                      <a:pt x="1321122" y="4473630"/>
                    </a:cubicBezTo>
                    <a:cubicBezTo>
                      <a:pt x="1315632" y="4579723"/>
                      <a:pt x="1309019" y="4685750"/>
                      <a:pt x="1302196" y="4791709"/>
                    </a:cubicBezTo>
                    <a:cubicBezTo>
                      <a:pt x="1300696" y="4814383"/>
                      <a:pt x="1294244" y="4837504"/>
                      <a:pt x="1293239" y="4860048"/>
                    </a:cubicBezTo>
                    <a:cubicBezTo>
                      <a:pt x="1290785" y="4919957"/>
                      <a:pt x="1289660" y="4979994"/>
                      <a:pt x="1288829" y="5039837"/>
                    </a:cubicBezTo>
                    <a:cubicBezTo>
                      <a:pt x="1288401" y="5076103"/>
                      <a:pt x="1290512" y="5112310"/>
                      <a:pt x="1289584" y="5148703"/>
                    </a:cubicBezTo>
                    <a:cubicBezTo>
                      <a:pt x="1288845" y="5177820"/>
                      <a:pt x="1286193" y="5207193"/>
                      <a:pt x="1282205" y="5236435"/>
                    </a:cubicBezTo>
                    <a:cubicBezTo>
                      <a:pt x="1278784" y="5261619"/>
                      <a:pt x="1270649" y="5286477"/>
                      <a:pt x="1268145" y="5311662"/>
                    </a:cubicBezTo>
                    <a:cubicBezTo>
                      <a:pt x="1261308" y="5379812"/>
                      <a:pt x="1256387" y="5447703"/>
                      <a:pt x="1250547" y="5515595"/>
                    </a:cubicBezTo>
                    <a:cubicBezTo>
                      <a:pt x="1248113" y="5542776"/>
                      <a:pt x="1244054" y="5570023"/>
                      <a:pt x="1243323" y="5596885"/>
                    </a:cubicBezTo>
                    <a:cubicBezTo>
                      <a:pt x="1241082" y="5668709"/>
                      <a:pt x="1241668" y="5740276"/>
                      <a:pt x="1238303" y="5812036"/>
                    </a:cubicBezTo>
                    <a:cubicBezTo>
                      <a:pt x="1235508" y="5871554"/>
                      <a:pt x="1228259" y="5931392"/>
                      <a:pt x="1223551" y="5991171"/>
                    </a:cubicBezTo>
                    <a:cubicBezTo>
                      <a:pt x="1221675" y="6016549"/>
                      <a:pt x="1222415" y="6041609"/>
                      <a:pt x="1219699" y="6066726"/>
                    </a:cubicBezTo>
                    <a:cubicBezTo>
                      <a:pt x="1213776" y="6123024"/>
                      <a:pt x="1205938" y="6179576"/>
                      <a:pt x="1199935" y="6236130"/>
                    </a:cubicBezTo>
                    <a:cubicBezTo>
                      <a:pt x="1196614" y="6268403"/>
                      <a:pt x="1198425" y="6301127"/>
                      <a:pt x="1192857" y="6333267"/>
                    </a:cubicBezTo>
                    <a:cubicBezTo>
                      <a:pt x="1179603" y="6409590"/>
                      <a:pt x="1163470" y="6485591"/>
                      <a:pt x="1148174" y="6561849"/>
                    </a:cubicBezTo>
                    <a:cubicBezTo>
                      <a:pt x="1132370" y="6640486"/>
                      <a:pt x="1117066" y="6719000"/>
                      <a:pt x="1100424" y="6797385"/>
                    </a:cubicBezTo>
                    <a:lnTo>
                      <a:pt x="1085621" y="6858000"/>
                    </a:lnTo>
                    <a:lnTo>
                      <a:pt x="932341" y="6858000"/>
                    </a:lnTo>
                    <a:lnTo>
                      <a:pt x="944496" y="6829656"/>
                    </a:lnTo>
                    <a:cubicBezTo>
                      <a:pt x="964836" y="6776399"/>
                      <a:pt x="953622" y="6744439"/>
                      <a:pt x="913239" y="6720119"/>
                    </a:cubicBezTo>
                    <a:cubicBezTo>
                      <a:pt x="890880" y="6706443"/>
                      <a:pt x="866986" y="6690318"/>
                      <a:pt x="870682" y="6655346"/>
                    </a:cubicBezTo>
                    <a:cubicBezTo>
                      <a:pt x="876846" y="6598274"/>
                      <a:pt x="889503" y="6540954"/>
                      <a:pt x="846442" y="6498594"/>
                    </a:cubicBezTo>
                    <a:cubicBezTo>
                      <a:pt x="862273" y="6487399"/>
                      <a:pt x="871751" y="6480449"/>
                      <a:pt x="881150" y="6473756"/>
                    </a:cubicBezTo>
                    <a:cubicBezTo>
                      <a:pt x="907245" y="6455292"/>
                      <a:pt x="930705" y="6407516"/>
                      <a:pt x="922470" y="6377035"/>
                    </a:cubicBezTo>
                    <a:cubicBezTo>
                      <a:pt x="910652" y="6332192"/>
                      <a:pt x="925705" y="6299028"/>
                      <a:pt x="955039" y="6268585"/>
                    </a:cubicBezTo>
                    <a:cubicBezTo>
                      <a:pt x="1003777" y="6217606"/>
                      <a:pt x="1017630" y="6148240"/>
                      <a:pt x="1024350" y="6083443"/>
                    </a:cubicBezTo>
                    <a:cubicBezTo>
                      <a:pt x="1029590" y="6034553"/>
                      <a:pt x="1028255" y="5980246"/>
                      <a:pt x="999696" y="5938416"/>
                    </a:cubicBezTo>
                    <a:cubicBezTo>
                      <a:pt x="990505" y="5925141"/>
                      <a:pt x="991039" y="5901884"/>
                      <a:pt x="988342" y="5882426"/>
                    </a:cubicBezTo>
                    <a:cubicBezTo>
                      <a:pt x="986229" y="5866254"/>
                      <a:pt x="984774" y="5849442"/>
                      <a:pt x="985444" y="5832438"/>
                    </a:cubicBezTo>
                    <a:cubicBezTo>
                      <a:pt x="986010" y="5814273"/>
                      <a:pt x="985042" y="5793656"/>
                      <a:pt x="992016" y="5777751"/>
                    </a:cubicBezTo>
                    <a:cubicBezTo>
                      <a:pt x="1012886" y="5729456"/>
                      <a:pt x="1014467" y="5686488"/>
                      <a:pt x="995028" y="5641832"/>
                    </a:cubicBezTo>
                    <a:cubicBezTo>
                      <a:pt x="984984" y="5618696"/>
                      <a:pt x="974301" y="5585771"/>
                      <a:pt x="981247" y="5562522"/>
                    </a:cubicBezTo>
                    <a:cubicBezTo>
                      <a:pt x="998041" y="5505913"/>
                      <a:pt x="997454" y="5454379"/>
                      <a:pt x="995131" y="5398075"/>
                    </a:cubicBezTo>
                    <a:cubicBezTo>
                      <a:pt x="993724" y="5361807"/>
                      <a:pt x="997229" y="5322258"/>
                      <a:pt x="997379" y="5283928"/>
                    </a:cubicBezTo>
                    <a:cubicBezTo>
                      <a:pt x="997473" y="5239095"/>
                      <a:pt x="1006631" y="5193105"/>
                      <a:pt x="979617" y="5157396"/>
                    </a:cubicBezTo>
                    <a:cubicBezTo>
                      <a:pt x="976728" y="5153402"/>
                      <a:pt x="978724" y="5144705"/>
                      <a:pt x="976441" y="5139485"/>
                    </a:cubicBezTo>
                    <a:cubicBezTo>
                      <a:pt x="969619" y="5122991"/>
                      <a:pt x="964828" y="5102888"/>
                      <a:pt x="953793" y="5091862"/>
                    </a:cubicBezTo>
                    <a:cubicBezTo>
                      <a:pt x="921506" y="5059884"/>
                      <a:pt x="886609" y="5031900"/>
                      <a:pt x="853056" y="5001787"/>
                    </a:cubicBezTo>
                    <a:cubicBezTo>
                      <a:pt x="845882" y="4995337"/>
                      <a:pt x="836325" y="4988437"/>
                      <a:pt x="833979" y="4978966"/>
                    </a:cubicBezTo>
                    <a:cubicBezTo>
                      <a:pt x="820602" y="4924328"/>
                      <a:pt x="808509" y="4869239"/>
                      <a:pt x="796995" y="4813768"/>
                    </a:cubicBezTo>
                    <a:cubicBezTo>
                      <a:pt x="792418" y="4791474"/>
                      <a:pt x="803209" y="4777314"/>
                      <a:pt x="820590" y="4764057"/>
                    </a:cubicBezTo>
                    <a:cubicBezTo>
                      <a:pt x="837188" y="4751123"/>
                      <a:pt x="855398" y="4734452"/>
                      <a:pt x="864688" y="4714752"/>
                    </a:cubicBezTo>
                    <a:cubicBezTo>
                      <a:pt x="883062" y="4675275"/>
                      <a:pt x="897521" y="4632902"/>
                      <a:pt x="910485" y="4590911"/>
                    </a:cubicBezTo>
                    <a:cubicBezTo>
                      <a:pt x="915338" y="4575199"/>
                      <a:pt x="912978" y="4556131"/>
                      <a:pt x="911445" y="4539571"/>
                    </a:cubicBezTo>
                    <a:cubicBezTo>
                      <a:pt x="908527" y="4508200"/>
                      <a:pt x="900999" y="4477659"/>
                      <a:pt x="900285" y="4445837"/>
                    </a:cubicBezTo>
                    <a:cubicBezTo>
                      <a:pt x="899539" y="4408923"/>
                      <a:pt x="887958" y="4383340"/>
                      <a:pt x="863237" y="4364703"/>
                    </a:cubicBezTo>
                    <a:cubicBezTo>
                      <a:pt x="826431" y="4336971"/>
                      <a:pt x="808536" y="4292507"/>
                      <a:pt x="798070" y="4243284"/>
                    </a:cubicBezTo>
                    <a:cubicBezTo>
                      <a:pt x="784617" y="4180721"/>
                      <a:pt x="805728" y="4117545"/>
                      <a:pt x="817097" y="4054750"/>
                    </a:cubicBezTo>
                    <a:cubicBezTo>
                      <a:pt x="821537" y="4030724"/>
                      <a:pt x="826632" y="4006057"/>
                      <a:pt x="826251" y="3982801"/>
                    </a:cubicBezTo>
                    <a:cubicBezTo>
                      <a:pt x="825347" y="3916709"/>
                      <a:pt x="825150" y="3850833"/>
                      <a:pt x="836848" y="3784939"/>
                    </a:cubicBezTo>
                    <a:lnTo>
                      <a:pt x="841285" y="3766755"/>
                    </a:lnTo>
                    <a:lnTo>
                      <a:pt x="841284" y="3766755"/>
                    </a:lnTo>
                    <a:lnTo>
                      <a:pt x="852925" y="3719034"/>
                    </a:lnTo>
                    <a:cubicBezTo>
                      <a:pt x="855152" y="3711822"/>
                      <a:pt x="856753" y="3704413"/>
                      <a:pt x="857932" y="3696880"/>
                    </a:cubicBezTo>
                    <a:cubicBezTo>
                      <a:pt x="868683" y="3631632"/>
                      <a:pt x="885300" y="3565939"/>
                      <a:pt x="853534" y="3507036"/>
                    </a:cubicBezTo>
                    <a:cubicBezTo>
                      <a:pt x="850623" y="3501622"/>
                      <a:pt x="849992" y="3494020"/>
                      <a:pt x="850226" y="3485839"/>
                    </a:cubicBezTo>
                    <a:close/>
                    <a:moveTo>
                      <a:pt x="0" y="0"/>
                    </a:moveTo>
                    <a:lnTo>
                      <a:pt x="455609" y="0"/>
                    </a:lnTo>
                    <a:lnTo>
                      <a:pt x="459171" y="72395"/>
                    </a:lnTo>
                    <a:cubicBezTo>
                      <a:pt x="459671" y="92301"/>
                      <a:pt x="456894" y="113171"/>
                      <a:pt x="460041" y="131917"/>
                    </a:cubicBezTo>
                    <a:cubicBezTo>
                      <a:pt x="474213" y="218122"/>
                      <a:pt x="492031" y="302910"/>
                      <a:pt x="504421" y="389691"/>
                    </a:cubicBezTo>
                    <a:cubicBezTo>
                      <a:pt x="517349" y="479177"/>
                      <a:pt x="539516" y="562489"/>
                      <a:pt x="582097" y="634609"/>
                    </a:cubicBezTo>
                    <a:cubicBezTo>
                      <a:pt x="621686" y="701573"/>
                      <a:pt x="662589" y="767248"/>
                      <a:pt x="702468" y="834019"/>
                    </a:cubicBezTo>
                    <a:cubicBezTo>
                      <a:pt x="712587" y="850968"/>
                      <a:pt x="725536" y="867665"/>
                      <a:pt x="729203" y="887701"/>
                    </a:cubicBezTo>
                    <a:cubicBezTo>
                      <a:pt x="736973" y="929321"/>
                      <a:pt x="740155" y="973193"/>
                      <a:pt x="743787" y="1016355"/>
                    </a:cubicBezTo>
                    <a:cubicBezTo>
                      <a:pt x="746786" y="1053398"/>
                      <a:pt x="745800" y="1091467"/>
                      <a:pt x="750083" y="1128060"/>
                    </a:cubicBezTo>
                    <a:cubicBezTo>
                      <a:pt x="753428" y="1157309"/>
                      <a:pt x="762038" y="1185083"/>
                      <a:pt x="768866" y="1213431"/>
                    </a:cubicBezTo>
                    <a:cubicBezTo>
                      <a:pt x="774767" y="1238107"/>
                      <a:pt x="778357" y="1264327"/>
                      <a:pt x="787802" y="1286432"/>
                    </a:cubicBezTo>
                    <a:cubicBezTo>
                      <a:pt x="810582" y="1340304"/>
                      <a:pt x="832653" y="1394242"/>
                      <a:pt x="842837" y="1455511"/>
                    </a:cubicBezTo>
                    <a:cubicBezTo>
                      <a:pt x="853049" y="1515944"/>
                      <a:pt x="867276" y="1574511"/>
                      <a:pt x="877988" y="1634814"/>
                    </a:cubicBezTo>
                    <a:cubicBezTo>
                      <a:pt x="888390" y="1693895"/>
                      <a:pt x="902813" y="1748857"/>
                      <a:pt x="941063" y="1789731"/>
                    </a:cubicBezTo>
                    <a:cubicBezTo>
                      <a:pt x="957906" y="1807908"/>
                      <a:pt x="975122" y="1831564"/>
                      <a:pt x="980124" y="1857657"/>
                    </a:cubicBezTo>
                    <a:cubicBezTo>
                      <a:pt x="987207" y="1894833"/>
                      <a:pt x="980788" y="1937150"/>
                      <a:pt x="984484" y="1976384"/>
                    </a:cubicBezTo>
                    <a:cubicBezTo>
                      <a:pt x="988781" y="2022576"/>
                      <a:pt x="988793" y="2074493"/>
                      <a:pt x="1007189" y="2110650"/>
                    </a:cubicBezTo>
                    <a:cubicBezTo>
                      <a:pt x="1023612" y="2142809"/>
                      <a:pt x="1034723" y="2173610"/>
                      <a:pt x="1039893" y="2211041"/>
                    </a:cubicBezTo>
                    <a:cubicBezTo>
                      <a:pt x="1043484" y="2237261"/>
                      <a:pt x="1057690" y="2260269"/>
                      <a:pt x="1059162" y="2286682"/>
                    </a:cubicBezTo>
                    <a:cubicBezTo>
                      <a:pt x="1061252" y="2321469"/>
                      <a:pt x="1060754" y="2355740"/>
                      <a:pt x="1070522" y="2388667"/>
                    </a:cubicBezTo>
                    <a:cubicBezTo>
                      <a:pt x="1080600" y="2422815"/>
                      <a:pt x="1085513" y="2459602"/>
                      <a:pt x="1093939" y="2494653"/>
                    </a:cubicBezTo>
                    <a:cubicBezTo>
                      <a:pt x="1098500" y="2513273"/>
                      <a:pt x="1106866" y="2529964"/>
                      <a:pt x="1112007" y="2548197"/>
                    </a:cubicBezTo>
                    <a:cubicBezTo>
                      <a:pt x="1121409" y="2581573"/>
                      <a:pt x="1130232" y="2615336"/>
                      <a:pt x="1138346" y="2649163"/>
                    </a:cubicBezTo>
                    <a:cubicBezTo>
                      <a:pt x="1146465" y="2682988"/>
                      <a:pt x="1157699" y="2716368"/>
                      <a:pt x="1160337" y="2751608"/>
                    </a:cubicBezTo>
                    <a:cubicBezTo>
                      <a:pt x="1164714" y="2811646"/>
                      <a:pt x="1159211" y="2873999"/>
                      <a:pt x="1165737" y="2933012"/>
                    </a:cubicBezTo>
                    <a:cubicBezTo>
                      <a:pt x="1172445" y="2992925"/>
                      <a:pt x="1185964" y="3051556"/>
                      <a:pt x="1202029" y="3107873"/>
                    </a:cubicBezTo>
                    <a:cubicBezTo>
                      <a:pt x="1214635" y="3152396"/>
                      <a:pt x="1227749" y="3194534"/>
                      <a:pt x="1225692" y="3244974"/>
                    </a:cubicBezTo>
                    <a:cubicBezTo>
                      <a:pt x="1224565" y="3273123"/>
                      <a:pt x="1231196" y="3305079"/>
                      <a:pt x="1243916" y="3326221"/>
                    </a:cubicBezTo>
                    <a:cubicBezTo>
                      <a:pt x="1271701" y="3372044"/>
                      <a:pt x="1285247" y="3423911"/>
                      <a:pt x="1293067" y="3480219"/>
                    </a:cubicBezTo>
                    <a:lnTo>
                      <a:pt x="1308071" y="3585182"/>
                    </a:lnTo>
                    <a:lnTo>
                      <a:pt x="1295962" y="3584708"/>
                    </a:lnTo>
                    <a:cubicBezTo>
                      <a:pt x="1237754" y="3586303"/>
                      <a:pt x="1180629" y="3594888"/>
                      <a:pt x="1118893" y="3568330"/>
                    </a:cubicBezTo>
                    <a:cubicBezTo>
                      <a:pt x="1113435" y="3565936"/>
                      <a:pt x="1102517" y="3567964"/>
                      <a:pt x="1094179" y="3567566"/>
                    </a:cubicBezTo>
                    <a:cubicBezTo>
                      <a:pt x="1027548" y="3564029"/>
                      <a:pt x="967064" y="3547281"/>
                      <a:pt x="922719" y="3516472"/>
                    </a:cubicBezTo>
                    <a:cubicBezTo>
                      <a:pt x="908178" y="3506414"/>
                      <a:pt x="892942" y="3497984"/>
                      <a:pt x="877028" y="3490955"/>
                    </a:cubicBezTo>
                    <a:lnTo>
                      <a:pt x="850533" y="3481837"/>
                    </a:lnTo>
                    <a:lnTo>
                      <a:pt x="852113" y="3461170"/>
                    </a:lnTo>
                    <a:cubicBezTo>
                      <a:pt x="854391" y="3434500"/>
                      <a:pt x="848474" y="3414331"/>
                      <a:pt x="831383" y="3399179"/>
                    </a:cubicBezTo>
                    <a:cubicBezTo>
                      <a:pt x="801767" y="3373388"/>
                      <a:pt x="773654" y="3344957"/>
                      <a:pt x="743141" y="3320580"/>
                    </a:cubicBezTo>
                    <a:cubicBezTo>
                      <a:pt x="722236" y="3303685"/>
                      <a:pt x="714543" y="3281842"/>
                      <a:pt x="713221" y="3251241"/>
                    </a:cubicBezTo>
                    <a:cubicBezTo>
                      <a:pt x="712555" y="3234106"/>
                      <a:pt x="704768" y="3217029"/>
                      <a:pt x="697098" y="3202528"/>
                    </a:cubicBezTo>
                    <a:cubicBezTo>
                      <a:pt x="687845" y="3184997"/>
                      <a:pt x="672212" y="3172554"/>
                      <a:pt x="664820" y="3154190"/>
                    </a:cubicBezTo>
                    <a:cubicBezTo>
                      <a:pt x="646169" y="3109209"/>
                      <a:pt x="616744" y="3087991"/>
                      <a:pt x="572501" y="3087312"/>
                    </a:cubicBezTo>
                    <a:cubicBezTo>
                      <a:pt x="533259" y="3086763"/>
                      <a:pt x="493731" y="3044085"/>
                      <a:pt x="497703" y="3005243"/>
                    </a:cubicBezTo>
                    <a:cubicBezTo>
                      <a:pt x="502030" y="2962279"/>
                      <a:pt x="490540" y="2928257"/>
                      <a:pt x="476984" y="2892751"/>
                    </a:cubicBezTo>
                    <a:cubicBezTo>
                      <a:pt x="469363" y="2872905"/>
                      <a:pt x="465404" y="2847135"/>
                      <a:pt x="468947" y="2824527"/>
                    </a:cubicBezTo>
                    <a:cubicBezTo>
                      <a:pt x="482188" y="2738605"/>
                      <a:pt x="520979" y="2665650"/>
                      <a:pt x="569138" y="2595026"/>
                    </a:cubicBezTo>
                    <a:cubicBezTo>
                      <a:pt x="600577" y="2548865"/>
                      <a:pt x="622260" y="2493483"/>
                      <a:pt x="645397" y="2440808"/>
                    </a:cubicBezTo>
                    <a:cubicBezTo>
                      <a:pt x="652529" y="2424387"/>
                      <a:pt x="655029" y="2401457"/>
                      <a:pt x="651820" y="2384384"/>
                    </a:cubicBezTo>
                    <a:cubicBezTo>
                      <a:pt x="640949" y="2324596"/>
                      <a:pt x="629163" y="2264805"/>
                      <a:pt x="612994" y="2207332"/>
                    </a:cubicBezTo>
                    <a:cubicBezTo>
                      <a:pt x="597678" y="2153787"/>
                      <a:pt x="601053" y="2099808"/>
                      <a:pt x="620894" y="2046679"/>
                    </a:cubicBezTo>
                    <a:cubicBezTo>
                      <a:pt x="635367" y="2007977"/>
                      <a:pt x="641110" y="1970814"/>
                      <a:pt x="644614" y="1931265"/>
                    </a:cubicBezTo>
                    <a:cubicBezTo>
                      <a:pt x="647465" y="1898285"/>
                      <a:pt x="653360" y="1862859"/>
                      <a:pt x="665994" y="1832337"/>
                    </a:cubicBezTo>
                    <a:cubicBezTo>
                      <a:pt x="683779" y="1789578"/>
                      <a:pt x="688928" y="1751381"/>
                      <a:pt x="678276" y="1709437"/>
                    </a:cubicBezTo>
                    <a:cubicBezTo>
                      <a:pt x="672576" y="1687079"/>
                      <a:pt x="673987" y="1660990"/>
                      <a:pt x="672955" y="1636123"/>
                    </a:cubicBezTo>
                    <a:cubicBezTo>
                      <a:pt x="671272" y="1597795"/>
                      <a:pt x="671867" y="1558758"/>
                      <a:pt x="668480" y="1520749"/>
                    </a:cubicBezTo>
                    <a:cubicBezTo>
                      <a:pt x="665050" y="1479903"/>
                      <a:pt x="655019" y="1440408"/>
                      <a:pt x="653920" y="1399437"/>
                    </a:cubicBezTo>
                    <a:cubicBezTo>
                      <a:pt x="652652" y="1355309"/>
                      <a:pt x="639893" y="1323154"/>
                      <a:pt x="612686" y="1296979"/>
                    </a:cubicBezTo>
                    <a:cubicBezTo>
                      <a:pt x="595576" y="1280408"/>
                      <a:pt x="578401" y="1259588"/>
                      <a:pt x="570220" y="1235618"/>
                    </a:cubicBezTo>
                    <a:cubicBezTo>
                      <a:pt x="553631" y="1186194"/>
                      <a:pt x="545669" y="1131821"/>
                      <a:pt x="529736" y="1081752"/>
                    </a:cubicBezTo>
                    <a:cubicBezTo>
                      <a:pt x="507466" y="1011390"/>
                      <a:pt x="481332" y="944631"/>
                      <a:pt x="414305" y="918292"/>
                    </a:cubicBezTo>
                    <a:cubicBezTo>
                      <a:pt x="377314" y="903769"/>
                      <a:pt x="368843" y="874065"/>
                      <a:pt x="373924" y="825689"/>
                    </a:cubicBezTo>
                    <a:cubicBezTo>
                      <a:pt x="375689" y="809590"/>
                      <a:pt x="376722" y="786203"/>
                      <a:pt x="368949" y="778726"/>
                    </a:cubicBezTo>
                    <a:cubicBezTo>
                      <a:pt x="345838" y="756354"/>
                      <a:pt x="349308" y="725824"/>
                      <a:pt x="347020" y="694643"/>
                    </a:cubicBezTo>
                    <a:cubicBezTo>
                      <a:pt x="345704" y="675894"/>
                      <a:pt x="339306" y="651346"/>
                      <a:pt x="327478" y="642898"/>
                    </a:cubicBezTo>
                    <a:cubicBezTo>
                      <a:pt x="279698" y="608395"/>
                      <a:pt x="263590" y="549247"/>
                      <a:pt x="243468" y="491960"/>
                    </a:cubicBezTo>
                    <a:cubicBezTo>
                      <a:pt x="237433" y="475142"/>
                      <a:pt x="230250" y="456843"/>
                      <a:pt x="218930" y="446010"/>
                    </a:cubicBezTo>
                    <a:cubicBezTo>
                      <a:pt x="194433" y="422927"/>
                      <a:pt x="180036" y="395344"/>
                      <a:pt x="180614" y="354892"/>
                    </a:cubicBezTo>
                    <a:cubicBezTo>
                      <a:pt x="180923" y="342010"/>
                      <a:pt x="176523" y="328798"/>
                      <a:pt x="171988" y="317521"/>
                    </a:cubicBezTo>
                    <a:cubicBezTo>
                      <a:pt x="162052" y="293291"/>
                      <a:pt x="148442" y="271315"/>
                      <a:pt x="139875" y="246378"/>
                    </a:cubicBezTo>
                    <a:cubicBezTo>
                      <a:pt x="117577" y="182780"/>
                      <a:pt x="95749" y="119890"/>
                      <a:pt x="51499" y="73211"/>
                    </a:cubicBezTo>
                    <a:cubicBezTo>
                      <a:pt x="40691" y="61834"/>
                      <a:pt x="29467" y="49763"/>
                      <a:pt x="19690" y="36621"/>
                    </a:cubicBez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pic>
        <p:nvPicPr>
          <p:cNvPr id="4" name="Picture 3">
            <a:extLst>
              <a:ext uri="{FF2B5EF4-FFF2-40B4-BE49-F238E27FC236}">
                <a16:creationId xmlns:a16="http://schemas.microsoft.com/office/drawing/2014/main" id="{E6EB06C4-BDD7-2995-5C25-82083FBEA869}"/>
              </a:ext>
            </a:extLst>
          </p:cNvPr>
          <p:cNvPicPr>
            <a:picLocks noChangeAspect="1"/>
          </p:cNvPicPr>
          <p:nvPr/>
        </p:nvPicPr>
        <p:blipFill>
          <a:blip r:embed="rId4"/>
          <a:stretch>
            <a:fillRect/>
          </a:stretch>
        </p:blipFill>
        <p:spPr>
          <a:xfrm>
            <a:off x="8714049" y="310022"/>
            <a:ext cx="3355184" cy="1878903"/>
          </a:xfrm>
          <a:prstGeom prst="rect">
            <a:avLst/>
          </a:prstGeom>
        </p:spPr>
      </p:pic>
      <p:sp>
        <p:nvSpPr>
          <p:cNvPr id="8" name="TextBox 7">
            <a:extLst>
              <a:ext uri="{FF2B5EF4-FFF2-40B4-BE49-F238E27FC236}">
                <a16:creationId xmlns:a16="http://schemas.microsoft.com/office/drawing/2014/main" id="{1260EC0C-448F-55B8-7F25-C5251E02DCE0}"/>
              </a:ext>
            </a:extLst>
          </p:cNvPr>
          <p:cNvSpPr txBox="1"/>
          <p:nvPr/>
        </p:nvSpPr>
        <p:spPr>
          <a:xfrm>
            <a:off x="9302929" y="2753747"/>
            <a:ext cx="2906789" cy="3539430"/>
          </a:xfrm>
          <a:prstGeom prst="rect">
            <a:avLst/>
          </a:prstGeom>
          <a:noFill/>
        </p:spPr>
        <p:txBody>
          <a:bodyPr wrap="square">
            <a:spAutoFit/>
          </a:bodyPr>
          <a:lstStyle/>
          <a:p>
            <a:r>
              <a:rPr lang="en-GB" sz="3200">
                <a:solidFill>
                  <a:schemeClr val="bg1"/>
                </a:solidFill>
              </a:rPr>
              <a:t>“This is not about persuasion: This is about disorientation.”</a:t>
            </a:r>
          </a:p>
          <a:p>
            <a:endParaRPr lang="en-GB" sz="3200">
              <a:solidFill>
                <a:schemeClr val="bg1"/>
              </a:solidFill>
            </a:endParaRPr>
          </a:p>
          <a:p>
            <a:r>
              <a:rPr lang="en-GB" sz="3200" i="1">
                <a:solidFill>
                  <a:schemeClr val="bg1"/>
                </a:solidFill>
              </a:rPr>
              <a:t>Steve Bannon</a:t>
            </a:r>
          </a:p>
        </p:txBody>
      </p:sp>
      <p:sp>
        <p:nvSpPr>
          <p:cNvPr id="9" name="TextBox 8">
            <a:extLst>
              <a:ext uri="{FF2B5EF4-FFF2-40B4-BE49-F238E27FC236}">
                <a16:creationId xmlns:a16="http://schemas.microsoft.com/office/drawing/2014/main" id="{8E9B3FB1-75DD-F2AE-8026-FB86EA0723CE}"/>
              </a:ext>
            </a:extLst>
          </p:cNvPr>
          <p:cNvSpPr txBox="1"/>
          <p:nvPr/>
        </p:nvSpPr>
        <p:spPr>
          <a:xfrm>
            <a:off x="418211" y="310022"/>
            <a:ext cx="2892880" cy="3416320"/>
          </a:xfrm>
          <a:prstGeom prst="rect">
            <a:avLst/>
          </a:prstGeom>
          <a:noFill/>
        </p:spPr>
        <p:txBody>
          <a:bodyPr wrap="square" rtlCol="0">
            <a:spAutoFit/>
          </a:bodyPr>
          <a:lstStyle/>
          <a:p>
            <a:r>
              <a:rPr lang="en-GB" sz="2800">
                <a:solidFill>
                  <a:schemeClr val="bg1"/>
                </a:solidFill>
              </a:rPr>
              <a:t>“Is there any knowledge in the world which is so certain that no reasonable man could doubt it?”</a:t>
            </a:r>
          </a:p>
          <a:p>
            <a:endParaRPr lang="en-GB" sz="2400">
              <a:solidFill>
                <a:schemeClr val="bg1"/>
              </a:solidFill>
            </a:endParaRPr>
          </a:p>
          <a:p>
            <a:r>
              <a:rPr lang="en-GB" sz="2400" i="1">
                <a:solidFill>
                  <a:schemeClr val="bg1"/>
                </a:solidFill>
              </a:rPr>
              <a:t>Bertrand Russell </a:t>
            </a:r>
          </a:p>
        </p:txBody>
      </p:sp>
    </p:spTree>
    <p:extLst>
      <p:ext uri="{BB962C8B-B14F-4D97-AF65-F5344CB8AC3E}">
        <p14:creationId xmlns:p14="http://schemas.microsoft.com/office/powerpoint/2010/main" val="1885905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AA5BB62-1A45-413A-D78A-0B423A4B3ACE}"/>
              </a:ext>
            </a:extLst>
          </p:cNvPr>
          <p:cNvSpPr txBox="1"/>
          <p:nvPr/>
        </p:nvSpPr>
        <p:spPr>
          <a:xfrm>
            <a:off x="114301" y="66675"/>
            <a:ext cx="11677650" cy="6740307"/>
          </a:xfrm>
          <a:prstGeom prst="rect">
            <a:avLst/>
          </a:prstGeom>
          <a:noFill/>
        </p:spPr>
        <p:txBody>
          <a:bodyPr wrap="square" rtlCol="0">
            <a:spAutoFit/>
          </a:bodyPr>
          <a:lstStyle/>
          <a:p>
            <a:pPr algn="ctr"/>
            <a:r>
              <a:rPr lang="en-GB" sz="3600"/>
              <a:t>Tactics:</a:t>
            </a:r>
          </a:p>
          <a:p>
            <a:endParaRPr lang="en-GB"/>
          </a:p>
          <a:p>
            <a:pPr marL="285750" indent="-285750">
              <a:buFont typeface="Arial" panose="020B0604020202020204" pitchFamily="34" charset="0"/>
              <a:buChar char="•"/>
            </a:pPr>
            <a:r>
              <a:rPr lang="en-GB" sz="2400" b="1"/>
              <a:t>Ethnic</a:t>
            </a:r>
            <a:r>
              <a:rPr lang="en-GB" sz="2400"/>
              <a:t>. Tacitly and explicitly support the view that the ‘real’ USA is being undermined by the growth of ethnic minorities.</a:t>
            </a:r>
          </a:p>
          <a:p>
            <a:pPr marL="742950" lvl="1" indent="-285750">
              <a:buFont typeface="Arial" panose="020B0604020202020204" pitchFamily="34" charset="0"/>
              <a:buChar char="•"/>
            </a:pPr>
            <a:r>
              <a:rPr lang="en-GB" sz="2400"/>
              <a:t>Abuse racial minorities: Somalis are ‘garbage’ and eat dogs and cats.</a:t>
            </a:r>
          </a:p>
          <a:p>
            <a:pPr marL="742950" lvl="1" indent="-285750">
              <a:buFont typeface="Arial" panose="020B0604020202020204" pitchFamily="34" charset="0"/>
              <a:buChar char="•"/>
            </a:pPr>
            <a:r>
              <a:rPr lang="en-GB" sz="2400"/>
              <a:t>Hispanic immigrants are drug dealers and rapists.</a:t>
            </a:r>
          </a:p>
          <a:p>
            <a:pPr marL="742950" lvl="1" indent="-285750">
              <a:buFont typeface="Arial" panose="020B0604020202020204" pitchFamily="34" charset="0"/>
              <a:buChar char="•"/>
            </a:pPr>
            <a:r>
              <a:rPr lang="en-GB" sz="2400"/>
              <a:t>Ban visitors from ‘shithole’ countries.</a:t>
            </a:r>
          </a:p>
          <a:p>
            <a:pPr marL="742950" lvl="1" indent="-285750">
              <a:buFont typeface="Arial" panose="020B0604020202020204" pitchFamily="34" charset="0"/>
              <a:buChar char="•"/>
            </a:pPr>
            <a:r>
              <a:rPr lang="en-GB" sz="2400"/>
              <a:t>Deport as many immigrants as possible (ICE). Admit white South Africans.</a:t>
            </a:r>
          </a:p>
          <a:p>
            <a:pPr marL="742950" lvl="1" indent="-285750">
              <a:buFont typeface="Arial" panose="020B0604020202020204" pitchFamily="34" charset="0"/>
              <a:buChar char="•"/>
            </a:pPr>
            <a:r>
              <a:rPr lang="en-GB" sz="2400"/>
              <a:t>Close the Mexican border.</a:t>
            </a:r>
          </a:p>
          <a:p>
            <a:pPr marL="742950" lvl="1" indent="-285750">
              <a:buFont typeface="Arial" panose="020B0604020202020204" pitchFamily="34" charset="0"/>
              <a:buChar char="•"/>
            </a:pPr>
            <a:r>
              <a:rPr lang="en-GB" sz="2400"/>
              <a:t>Close all government departments which promote Diversity Equity and Inclusion</a:t>
            </a:r>
          </a:p>
          <a:p>
            <a:pPr marL="742950" lvl="1" indent="-285750">
              <a:buFont typeface="Arial" panose="020B0604020202020204" pitchFamily="34" charset="0"/>
              <a:buChar char="•"/>
            </a:pPr>
            <a:endParaRPr lang="en-GB" sz="2400"/>
          </a:p>
          <a:p>
            <a:pPr marL="285750" indent="-285750">
              <a:buFont typeface="Arial" panose="020B0604020202020204" pitchFamily="34" charset="0"/>
              <a:buChar char="•"/>
            </a:pPr>
            <a:r>
              <a:rPr lang="en-GB" sz="2400" b="1"/>
              <a:t>Gender</a:t>
            </a:r>
          </a:p>
          <a:p>
            <a:pPr marL="742950" lvl="1" indent="-285750">
              <a:buFont typeface="Arial" panose="020B0604020202020204" pitchFamily="34" charset="0"/>
              <a:buChar char="•"/>
            </a:pPr>
            <a:r>
              <a:rPr lang="en-GB" sz="2400"/>
              <a:t>Pass abortion legislation</a:t>
            </a:r>
          </a:p>
          <a:p>
            <a:pPr marL="742950" lvl="1" indent="-285750">
              <a:buFont typeface="Arial" panose="020B0604020202020204" pitchFamily="34" charset="0"/>
              <a:buChar char="•"/>
            </a:pPr>
            <a:r>
              <a:rPr lang="en-GB" sz="2400"/>
              <a:t>Openly abuse women who want to talk about issues with comments about their appearance or attitude.</a:t>
            </a:r>
          </a:p>
          <a:p>
            <a:pPr marL="742950" lvl="1" indent="-285750">
              <a:buFont typeface="Arial" panose="020B0604020202020204" pitchFamily="34" charset="0"/>
              <a:buChar char="•"/>
            </a:pPr>
            <a:r>
              <a:rPr lang="en-GB" sz="2400"/>
              <a:t>Talk in a way which reduces women to objects</a:t>
            </a:r>
          </a:p>
          <a:p>
            <a:pPr marL="742950" lvl="1" indent="-285750">
              <a:buFont typeface="Arial" panose="020B0604020202020204" pitchFamily="34" charset="0"/>
              <a:buChar char="•"/>
            </a:pPr>
            <a:r>
              <a:rPr lang="en-GB" sz="2400"/>
              <a:t>Promote the views of women who see their role in marriage as subservient to men.</a:t>
            </a:r>
          </a:p>
          <a:p>
            <a:pPr marL="742950" lvl="1" indent="-285750">
              <a:buFont typeface="Arial" panose="020B0604020202020204" pitchFamily="34" charset="0"/>
              <a:buChar char="•"/>
            </a:pPr>
            <a:endParaRPr lang="en-GB"/>
          </a:p>
        </p:txBody>
      </p:sp>
    </p:spTree>
    <p:extLst>
      <p:ext uri="{BB962C8B-B14F-4D97-AF65-F5344CB8AC3E}">
        <p14:creationId xmlns:p14="http://schemas.microsoft.com/office/powerpoint/2010/main" val="1649120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E92A00A-7D3E-6D8E-136E-67C52E9FF9A6}"/>
              </a:ext>
            </a:extLst>
          </p:cNvPr>
          <p:cNvPicPr>
            <a:picLocks noChangeAspect="1"/>
          </p:cNvPicPr>
          <p:nvPr/>
        </p:nvPicPr>
        <p:blipFill>
          <a:blip r:embed="rId2"/>
          <a:stretch>
            <a:fillRect/>
          </a:stretch>
        </p:blipFill>
        <p:spPr>
          <a:xfrm>
            <a:off x="2371725" y="313640"/>
            <a:ext cx="7448550" cy="6124575"/>
          </a:xfrm>
          <a:prstGeom prst="rect">
            <a:avLst/>
          </a:prstGeom>
        </p:spPr>
      </p:pic>
      <p:sp>
        <p:nvSpPr>
          <p:cNvPr id="4" name="TextBox 3">
            <a:extLst>
              <a:ext uri="{FF2B5EF4-FFF2-40B4-BE49-F238E27FC236}">
                <a16:creationId xmlns:a16="http://schemas.microsoft.com/office/drawing/2014/main" id="{1DB1FFCD-48E7-F46D-2EBE-5D1B73FFE5A1}"/>
              </a:ext>
            </a:extLst>
          </p:cNvPr>
          <p:cNvSpPr txBox="1"/>
          <p:nvPr/>
        </p:nvSpPr>
        <p:spPr>
          <a:xfrm>
            <a:off x="3324225" y="4695825"/>
            <a:ext cx="1066800" cy="646331"/>
          </a:xfrm>
          <a:prstGeom prst="rect">
            <a:avLst/>
          </a:prstGeom>
          <a:noFill/>
        </p:spPr>
        <p:txBody>
          <a:bodyPr wrap="square" rtlCol="0">
            <a:spAutoFit/>
          </a:bodyPr>
          <a:lstStyle/>
          <a:p>
            <a:r>
              <a:rPr lang="en-GB"/>
              <a:t>Gender Divide</a:t>
            </a:r>
          </a:p>
        </p:txBody>
      </p:sp>
      <p:sp>
        <p:nvSpPr>
          <p:cNvPr id="5" name="TextBox 4">
            <a:extLst>
              <a:ext uri="{FF2B5EF4-FFF2-40B4-BE49-F238E27FC236}">
                <a16:creationId xmlns:a16="http://schemas.microsoft.com/office/drawing/2014/main" id="{ECBCC2D2-419F-C537-3C56-F1262CB47775}"/>
              </a:ext>
            </a:extLst>
          </p:cNvPr>
          <p:cNvSpPr txBox="1"/>
          <p:nvPr/>
        </p:nvSpPr>
        <p:spPr>
          <a:xfrm>
            <a:off x="4752975" y="4657725"/>
            <a:ext cx="1095375" cy="646331"/>
          </a:xfrm>
          <a:prstGeom prst="rect">
            <a:avLst/>
          </a:prstGeom>
          <a:noFill/>
        </p:spPr>
        <p:txBody>
          <a:bodyPr wrap="square" rtlCol="0">
            <a:spAutoFit/>
          </a:bodyPr>
          <a:lstStyle/>
          <a:p>
            <a:r>
              <a:rPr lang="en-GB"/>
              <a:t>Age Divide</a:t>
            </a:r>
          </a:p>
        </p:txBody>
      </p:sp>
      <p:sp>
        <p:nvSpPr>
          <p:cNvPr id="6" name="TextBox 5">
            <a:extLst>
              <a:ext uri="{FF2B5EF4-FFF2-40B4-BE49-F238E27FC236}">
                <a16:creationId xmlns:a16="http://schemas.microsoft.com/office/drawing/2014/main" id="{D516F45A-5078-A825-5AE7-86D9C85D6D7F}"/>
              </a:ext>
            </a:extLst>
          </p:cNvPr>
          <p:cNvSpPr txBox="1"/>
          <p:nvPr/>
        </p:nvSpPr>
        <p:spPr>
          <a:xfrm>
            <a:off x="6015038" y="4695825"/>
            <a:ext cx="1133475" cy="646331"/>
          </a:xfrm>
          <a:prstGeom prst="rect">
            <a:avLst/>
          </a:prstGeom>
          <a:noFill/>
        </p:spPr>
        <p:txBody>
          <a:bodyPr wrap="square" rtlCol="0">
            <a:spAutoFit/>
          </a:bodyPr>
          <a:lstStyle/>
          <a:p>
            <a:r>
              <a:rPr lang="en-GB"/>
              <a:t>Racial </a:t>
            </a:r>
          </a:p>
          <a:p>
            <a:r>
              <a:rPr lang="en-GB"/>
              <a:t>Divide</a:t>
            </a:r>
          </a:p>
        </p:txBody>
      </p:sp>
      <p:sp>
        <p:nvSpPr>
          <p:cNvPr id="7" name="TextBox 6">
            <a:extLst>
              <a:ext uri="{FF2B5EF4-FFF2-40B4-BE49-F238E27FC236}">
                <a16:creationId xmlns:a16="http://schemas.microsoft.com/office/drawing/2014/main" id="{240512ED-ECB1-087B-3C12-E30896DA6768}"/>
              </a:ext>
            </a:extLst>
          </p:cNvPr>
          <p:cNvSpPr txBox="1"/>
          <p:nvPr/>
        </p:nvSpPr>
        <p:spPr>
          <a:xfrm>
            <a:off x="7315201" y="4886325"/>
            <a:ext cx="1371600" cy="646331"/>
          </a:xfrm>
          <a:prstGeom prst="rect">
            <a:avLst/>
          </a:prstGeom>
          <a:noFill/>
        </p:spPr>
        <p:txBody>
          <a:bodyPr wrap="square" rtlCol="0">
            <a:spAutoFit/>
          </a:bodyPr>
          <a:lstStyle/>
          <a:p>
            <a:r>
              <a:rPr lang="en-GB"/>
              <a:t>Educational</a:t>
            </a:r>
          </a:p>
          <a:p>
            <a:r>
              <a:rPr lang="en-GB"/>
              <a:t>Divide</a:t>
            </a:r>
          </a:p>
        </p:txBody>
      </p:sp>
    </p:spTree>
    <p:extLst>
      <p:ext uri="{BB962C8B-B14F-4D97-AF65-F5344CB8AC3E}">
        <p14:creationId xmlns:p14="http://schemas.microsoft.com/office/powerpoint/2010/main" val="4086032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03C4AC-F718-C379-32BD-8358A6C3CF09}"/>
              </a:ext>
            </a:extLst>
          </p:cNvPr>
          <p:cNvSpPr txBox="1"/>
          <p:nvPr/>
        </p:nvSpPr>
        <p:spPr>
          <a:xfrm>
            <a:off x="314325" y="219075"/>
            <a:ext cx="11458575" cy="6494085"/>
          </a:xfrm>
          <a:prstGeom prst="rect">
            <a:avLst/>
          </a:prstGeom>
          <a:noFill/>
        </p:spPr>
        <p:txBody>
          <a:bodyPr wrap="square" rtlCol="0">
            <a:spAutoFit/>
          </a:bodyPr>
          <a:lstStyle/>
          <a:p>
            <a:pPr algn="ctr"/>
            <a:r>
              <a:rPr lang="en-GB" sz="3200" b="1"/>
              <a:t>Undermining the concept of a reasoned, </a:t>
            </a:r>
          </a:p>
          <a:p>
            <a:pPr algn="ctr"/>
            <a:r>
              <a:rPr lang="en-GB" sz="3200" b="1"/>
              <a:t>evidence-based debate</a:t>
            </a:r>
          </a:p>
          <a:p>
            <a:endParaRPr lang="en-GB" sz="2400"/>
          </a:p>
          <a:p>
            <a:r>
              <a:rPr lang="en-GB" sz="2400"/>
              <a:t>In Trump’s first government The Washington Post recorded 30,000 statements based on false or misleading information.</a:t>
            </a:r>
          </a:p>
          <a:p>
            <a:endParaRPr lang="en-GB" sz="2400"/>
          </a:p>
          <a:p>
            <a:r>
              <a:rPr lang="en-GB" sz="2400"/>
              <a:t>In his second government, there has been a structural shift. The lies and falsehoods have escalated to such an extent that they are impossible to discuss individually:</a:t>
            </a:r>
          </a:p>
          <a:p>
            <a:endParaRPr lang="en-GB" sz="2400"/>
          </a:p>
          <a:p>
            <a:pPr marL="457200" indent="-457200">
              <a:buFont typeface="Arial" panose="020B0604020202020204" pitchFamily="34" charset="0"/>
              <a:buChar char="•"/>
            </a:pPr>
            <a:r>
              <a:rPr lang="en-GB" sz="2400"/>
              <a:t>Meta announced an end to its fact-checking program in the U.S. in January 2025, just before Trump's inauguration.</a:t>
            </a:r>
          </a:p>
          <a:p>
            <a:pPr marL="457200" indent="-457200">
              <a:buFont typeface="Arial" panose="020B0604020202020204" pitchFamily="34" charset="0"/>
              <a:buChar char="•"/>
            </a:pPr>
            <a:endParaRPr lang="en-GB" sz="2400"/>
          </a:p>
          <a:p>
            <a:pPr marL="457200" indent="-457200">
              <a:buFont typeface="Arial" panose="020B0604020202020204" pitchFamily="34" charset="0"/>
              <a:buChar char="•"/>
            </a:pPr>
            <a:r>
              <a:rPr lang="en-GB" sz="2400"/>
              <a:t>Some organizations stopped: In February, Tegna ended its centralized VERIFY initiative, and in April, The Daily Caller stopped updating its Check Your Fact initiative</a:t>
            </a:r>
          </a:p>
          <a:p>
            <a:pPr algn="ctr"/>
            <a:endParaRPr lang="en-GB" sz="4000"/>
          </a:p>
        </p:txBody>
      </p:sp>
    </p:spTree>
    <p:extLst>
      <p:ext uri="{BB962C8B-B14F-4D97-AF65-F5344CB8AC3E}">
        <p14:creationId xmlns:p14="http://schemas.microsoft.com/office/powerpoint/2010/main" val="3910508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E438D2-40D8-CC98-1566-30C79E1C9D2A}"/>
              </a:ext>
            </a:extLst>
          </p:cNvPr>
          <p:cNvSpPr txBox="1"/>
          <p:nvPr/>
        </p:nvSpPr>
        <p:spPr>
          <a:xfrm>
            <a:off x="214312" y="200025"/>
            <a:ext cx="11763375" cy="4524315"/>
          </a:xfrm>
          <a:prstGeom prst="rect">
            <a:avLst/>
          </a:prstGeom>
          <a:noFill/>
        </p:spPr>
        <p:txBody>
          <a:bodyPr wrap="square" rtlCol="0">
            <a:spAutoFit/>
          </a:bodyPr>
          <a:lstStyle/>
          <a:p>
            <a:pPr algn="ctr"/>
            <a:r>
              <a:rPr lang="en-GB" sz="3200"/>
              <a:t>Techniques used to subvert evidence-based debate</a:t>
            </a:r>
          </a:p>
          <a:p>
            <a:pPr algn="ctr"/>
            <a:endParaRPr lang="en-GB" sz="3200"/>
          </a:p>
          <a:p>
            <a:pPr marL="457200" indent="-457200">
              <a:buFont typeface="Arial" panose="020B0604020202020204" pitchFamily="34" charset="0"/>
              <a:buChar char="•"/>
            </a:pPr>
            <a:r>
              <a:rPr lang="en-GB" sz="3200"/>
              <a:t>Evidence versus noise</a:t>
            </a:r>
          </a:p>
          <a:p>
            <a:pPr marL="457200" indent="-457200">
              <a:buFont typeface="Arial" panose="020B0604020202020204" pitchFamily="34" charset="0"/>
              <a:buChar char="•"/>
            </a:pPr>
            <a:endParaRPr lang="en-GB" sz="3200"/>
          </a:p>
          <a:p>
            <a:pPr marL="457200" indent="-457200">
              <a:buFont typeface="Arial" panose="020B0604020202020204" pitchFamily="34" charset="0"/>
              <a:buChar char="•"/>
            </a:pPr>
            <a:r>
              <a:rPr lang="en-GB" sz="3200"/>
              <a:t>Conspiracy Theories: “What these guys aren’t telling you.”</a:t>
            </a:r>
          </a:p>
          <a:p>
            <a:pPr marL="457200" indent="-457200">
              <a:buFont typeface="Arial" panose="020B0604020202020204" pitchFamily="34" charset="0"/>
              <a:buChar char="•"/>
            </a:pPr>
            <a:endParaRPr lang="en-GB" sz="3200"/>
          </a:p>
          <a:p>
            <a:pPr marL="457200" indent="-457200">
              <a:buFont typeface="Arial" panose="020B0604020202020204" pitchFamily="34" charset="0"/>
              <a:buChar char="•"/>
            </a:pPr>
            <a:endParaRPr lang="en-GB" sz="3200"/>
          </a:p>
          <a:p>
            <a:pPr marL="457200" indent="-457200">
              <a:buFont typeface="Arial" panose="020B0604020202020204" pitchFamily="34" charset="0"/>
              <a:buChar char="•"/>
            </a:pPr>
            <a:endParaRPr lang="en-GB" sz="3200"/>
          </a:p>
          <a:p>
            <a:pPr marL="457200" indent="-457200">
              <a:buFont typeface="Arial" panose="020B0604020202020204" pitchFamily="34" charset="0"/>
              <a:buChar char="•"/>
            </a:pPr>
            <a:endParaRPr lang="en-GB" sz="3200"/>
          </a:p>
        </p:txBody>
      </p:sp>
    </p:spTree>
    <p:extLst>
      <p:ext uri="{BB962C8B-B14F-4D97-AF65-F5344CB8AC3E}">
        <p14:creationId xmlns:p14="http://schemas.microsoft.com/office/powerpoint/2010/main" val="2029080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9DE669-709D-31CA-FF16-080312B201E6}"/>
              </a:ext>
            </a:extLst>
          </p:cNvPr>
          <p:cNvSpPr txBox="1"/>
          <p:nvPr/>
        </p:nvSpPr>
        <p:spPr>
          <a:xfrm>
            <a:off x="3381375" y="497845"/>
            <a:ext cx="6096000" cy="769441"/>
          </a:xfrm>
          <a:prstGeom prst="rect">
            <a:avLst/>
          </a:prstGeom>
          <a:noFill/>
        </p:spPr>
        <p:txBody>
          <a:bodyPr wrap="square">
            <a:spAutoFit/>
          </a:bodyPr>
          <a:lstStyle/>
          <a:p>
            <a:r>
              <a:rPr lang="en-GB" sz="4400" b="1">
                <a:effectLst/>
                <a:latin typeface="Calibri" panose="020F0502020204030204" pitchFamily="34" charset="0"/>
                <a:ea typeface="Calibri" panose="020F0502020204030204" pitchFamily="34" charset="0"/>
                <a:cs typeface="Times New Roman" panose="02020603050405020304" pitchFamily="18" charset="0"/>
              </a:rPr>
              <a:t>Argument versus Noise </a:t>
            </a:r>
            <a:endParaRPr lang="en-GB" sz="4400"/>
          </a:p>
        </p:txBody>
      </p:sp>
      <p:sp>
        <p:nvSpPr>
          <p:cNvPr id="5" name="TextBox 4">
            <a:extLst>
              <a:ext uri="{FF2B5EF4-FFF2-40B4-BE49-F238E27FC236}">
                <a16:creationId xmlns:a16="http://schemas.microsoft.com/office/drawing/2014/main" id="{1BF40355-216D-5425-0DE7-8EA3871DBDE4}"/>
              </a:ext>
            </a:extLst>
          </p:cNvPr>
          <p:cNvSpPr txBox="1"/>
          <p:nvPr/>
        </p:nvSpPr>
        <p:spPr>
          <a:xfrm>
            <a:off x="981075" y="1454956"/>
            <a:ext cx="10706100" cy="3043205"/>
          </a:xfrm>
          <a:prstGeom prst="rect">
            <a:avLst/>
          </a:prstGeom>
          <a:noFill/>
        </p:spPr>
        <p:txBody>
          <a:bodyPr wrap="square">
            <a:spAutoFit/>
          </a:bodyPr>
          <a:lstStyle/>
          <a:p>
            <a:pPr>
              <a:lnSpc>
                <a:spcPct val="107000"/>
              </a:lnSpc>
              <a:spcAft>
                <a:spcPts val="800"/>
              </a:spcAft>
              <a:buNone/>
            </a:pPr>
            <a:r>
              <a:rPr lang="en-GB" sz="2800" kern="100">
                <a:effectLst/>
                <a:latin typeface="Calibri" panose="020F0502020204030204" pitchFamily="34" charset="0"/>
                <a:ea typeface="Calibri" panose="020F0502020204030204" pitchFamily="34" charset="0"/>
                <a:cs typeface="Times New Roman" panose="02020603050405020304" pitchFamily="18" charset="0"/>
              </a:rPr>
              <a:t>There is a difference between </a:t>
            </a:r>
            <a:r>
              <a:rPr lang="en-GB" sz="2800" b="1" kern="100">
                <a:effectLst/>
                <a:latin typeface="Calibri" panose="020F0502020204030204" pitchFamily="34" charset="0"/>
                <a:ea typeface="Calibri" panose="020F0502020204030204" pitchFamily="34" charset="0"/>
                <a:cs typeface="Times New Roman" panose="02020603050405020304" pitchFamily="18" charset="0"/>
              </a:rPr>
              <a:t>arguing against a claim</a:t>
            </a:r>
            <a:r>
              <a:rPr lang="en-GB" sz="2800" kern="100">
                <a:effectLst/>
                <a:latin typeface="Calibri" panose="020F0502020204030204" pitchFamily="34" charset="0"/>
                <a:ea typeface="Calibri" panose="020F0502020204030204" pitchFamily="34" charset="0"/>
                <a:cs typeface="Times New Roman" panose="02020603050405020304" pitchFamily="18" charset="0"/>
              </a:rPr>
              <a:t> and </a:t>
            </a:r>
            <a:r>
              <a:rPr lang="en-GB" sz="2800" b="1" kern="100">
                <a:effectLst/>
                <a:latin typeface="Calibri" panose="020F0502020204030204" pitchFamily="34" charset="0"/>
                <a:ea typeface="Calibri" panose="020F0502020204030204" pitchFamily="34" charset="0"/>
                <a:cs typeface="Times New Roman" panose="02020603050405020304" pitchFamily="18" charset="0"/>
              </a:rPr>
              <a:t>burying it</a:t>
            </a:r>
            <a:r>
              <a:rPr lang="en-GB" sz="2800" kern="10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GB" sz="2800" kern="100">
                <a:effectLst/>
                <a:latin typeface="Calibri" panose="020F0502020204030204" pitchFamily="34" charset="0"/>
                <a:ea typeface="Calibri" panose="020F0502020204030204" pitchFamily="34" charset="0"/>
                <a:cs typeface="Times New Roman" panose="02020603050405020304" pitchFamily="18" charset="0"/>
              </a:rPr>
              <a:t>1. A proper argument takes time.</a:t>
            </a:r>
            <a:br>
              <a:rPr lang="en-GB" sz="2800" kern="100">
                <a:effectLst/>
                <a:latin typeface="Calibri" panose="020F0502020204030204" pitchFamily="34" charset="0"/>
                <a:ea typeface="Calibri" panose="020F0502020204030204" pitchFamily="34" charset="0"/>
                <a:cs typeface="Times New Roman" panose="02020603050405020304" pitchFamily="18" charset="0"/>
              </a:rPr>
            </a:br>
            <a:r>
              <a:rPr lang="en-GB" sz="2800" kern="100">
                <a:effectLst/>
                <a:latin typeface="Calibri" panose="020F0502020204030204" pitchFamily="34" charset="0"/>
                <a:ea typeface="Calibri" panose="020F0502020204030204" pitchFamily="34" charset="0"/>
                <a:cs typeface="Times New Roman" panose="02020603050405020304" pitchFamily="18" charset="0"/>
              </a:rPr>
              <a:t>2. It identifies what is being claimed.</a:t>
            </a:r>
            <a:br>
              <a:rPr lang="en-GB" sz="2800" kern="100">
                <a:effectLst/>
                <a:latin typeface="Calibri" panose="020F0502020204030204" pitchFamily="34" charset="0"/>
                <a:ea typeface="Calibri" panose="020F0502020204030204" pitchFamily="34" charset="0"/>
                <a:cs typeface="Times New Roman" panose="02020603050405020304" pitchFamily="18" charset="0"/>
              </a:rPr>
            </a:br>
            <a:r>
              <a:rPr lang="en-GB" sz="2800" kern="100">
                <a:effectLst/>
                <a:latin typeface="Calibri" panose="020F0502020204030204" pitchFamily="34" charset="0"/>
                <a:ea typeface="Calibri" panose="020F0502020204030204" pitchFamily="34" charset="0"/>
                <a:cs typeface="Times New Roman" panose="02020603050405020304" pitchFamily="18" charset="0"/>
              </a:rPr>
              <a:t>3. It tests evidence.</a:t>
            </a:r>
            <a:br>
              <a:rPr lang="en-GB" sz="2800" kern="100">
                <a:effectLst/>
                <a:latin typeface="Calibri" panose="020F0502020204030204" pitchFamily="34" charset="0"/>
                <a:ea typeface="Calibri" panose="020F0502020204030204" pitchFamily="34" charset="0"/>
                <a:cs typeface="Times New Roman" panose="02020603050405020304" pitchFamily="18" charset="0"/>
              </a:rPr>
            </a:br>
            <a:r>
              <a:rPr lang="en-GB" sz="2800" kern="100">
                <a:effectLst/>
                <a:latin typeface="Calibri" panose="020F0502020204030204" pitchFamily="34" charset="0"/>
                <a:ea typeface="Calibri" panose="020F0502020204030204" pitchFamily="34" charset="0"/>
                <a:cs typeface="Times New Roman" panose="02020603050405020304" pitchFamily="18" charset="0"/>
              </a:rPr>
              <a:t>4. It accepts correction.</a:t>
            </a:r>
          </a:p>
          <a:p>
            <a:pPr>
              <a:lnSpc>
                <a:spcPct val="107000"/>
              </a:lnSpc>
              <a:spcAft>
                <a:spcPts val="800"/>
              </a:spcAft>
            </a:pPr>
            <a:r>
              <a:rPr lang="en-GB" sz="2800" kern="100">
                <a:effectLst/>
                <a:latin typeface="Calibri" panose="020F0502020204030204" pitchFamily="34" charset="0"/>
                <a:ea typeface="Calibri" panose="020F0502020204030204" pitchFamily="34" charset="0"/>
                <a:cs typeface="Times New Roman" panose="02020603050405020304" pitchFamily="18" charset="0"/>
              </a:rPr>
              <a:t>What we increasingly see instead is something very different.</a:t>
            </a:r>
          </a:p>
        </p:txBody>
      </p:sp>
    </p:spTree>
    <p:extLst>
      <p:ext uri="{BB962C8B-B14F-4D97-AF65-F5344CB8AC3E}">
        <p14:creationId xmlns:p14="http://schemas.microsoft.com/office/powerpoint/2010/main" val="1532307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E2546DCB-273B-A547-D002-262853A8F44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4729A68-A920-AF1E-72AF-372AE2987C9E}"/>
              </a:ext>
            </a:extLst>
          </p:cNvPr>
          <p:cNvSpPr txBox="1"/>
          <p:nvPr/>
        </p:nvSpPr>
        <p:spPr>
          <a:xfrm>
            <a:off x="3086100" y="187675"/>
            <a:ext cx="6096000" cy="769441"/>
          </a:xfrm>
          <a:prstGeom prst="rect">
            <a:avLst/>
          </a:prstGeom>
          <a:noFill/>
        </p:spPr>
        <p:txBody>
          <a:bodyPr wrap="square">
            <a:spAutoFit/>
          </a:bodyPr>
          <a:lstStyle/>
          <a:p>
            <a:r>
              <a:rPr lang="en-GB" sz="4400" b="1">
                <a:effectLst/>
                <a:latin typeface="Calibri" panose="020F0502020204030204" pitchFamily="34" charset="0"/>
                <a:ea typeface="Calibri" panose="020F0502020204030204" pitchFamily="34" charset="0"/>
                <a:cs typeface="Times New Roman" panose="02020603050405020304" pitchFamily="18" charset="0"/>
              </a:rPr>
              <a:t>Argument versus Noise </a:t>
            </a:r>
            <a:endParaRPr lang="en-GB" sz="4400"/>
          </a:p>
        </p:txBody>
      </p:sp>
      <p:sp>
        <p:nvSpPr>
          <p:cNvPr id="5" name="TextBox 4">
            <a:extLst>
              <a:ext uri="{FF2B5EF4-FFF2-40B4-BE49-F238E27FC236}">
                <a16:creationId xmlns:a16="http://schemas.microsoft.com/office/drawing/2014/main" id="{5CD3083D-59BB-739C-B96D-268B72D1CB8F}"/>
              </a:ext>
            </a:extLst>
          </p:cNvPr>
          <p:cNvSpPr txBox="1"/>
          <p:nvPr/>
        </p:nvSpPr>
        <p:spPr>
          <a:xfrm>
            <a:off x="885825" y="957116"/>
            <a:ext cx="10706100" cy="3043205"/>
          </a:xfrm>
          <a:prstGeom prst="rect">
            <a:avLst/>
          </a:prstGeom>
          <a:noFill/>
        </p:spPr>
        <p:txBody>
          <a:bodyPr wrap="square">
            <a:spAutoFit/>
          </a:bodyPr>
          <a:lstStyle/>
          <a:p>
            <a:pPr>
              <a:lnSpc>
                <a:spcPct val="107000"/>
              </a:lnSpc>
              <a:spcAft>
                <a:spcPts val="800"/>
              </a:spcAft>
              <a:buNone/>
            </a:pPr>
            <a:r>
              <a:rPr lang="en-GB" sz="2800"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There is a difference between </a:t>
            </a:r>
            <a:r>
              <a:rPr lang="en-GB" sz="2800" b="1"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arguing against a claim</a:t>
            </a:r>
            <a:r>
              <a:rPr lang="en-GB" sz="2800"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 and </a:t>
            </a:r>
            <a:r>
              <a:rPr lang="en-GB" sz="2800" b="1"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burying it</a:t>
            </a:r>
            <a:r>
              <a:rPr lang="en-GB" sz="2800"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GB" sz="2800"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1. A proper argument takes time.</a:t>
            </a:r>
            <a:br>
              <a:rPr lang="en-GB" sz="2800"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GB" sz="2800"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2. It identifies what is being claimed.</a:t>
            </a:r>
            <a:br>
              <a:rPr lang="en-GB" sz="2800"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GB" sz="2800"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3. It tests evidence.</a:t>
            </a:r>
            <a:br>
              <a:rPr lang="en-GB" sz="2800"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GB" sz="2800"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4. It accepts correction.</a:t>
            </a:r>
          </a:p>
          <a:p>
            <a:pPr>
              <a:lnSpc>
                <a:spcPct val="107000"/>
              </a:lnSpc>
              <a:spcAft>
                <a:spcPts val="800"/>
              </a:spcAft>
            </a:pPr>
            <a:r>
              <a:rPr lang="en-GB" sz="2800" b="1" kern="100">
                <a:solidFill>
                  <a:schemeClr val="bg2">
                    <a:lumMod val="75000"/>
                  </a:schemeClr>
                </a:solidFill>
                <a:effectLst/>
                <a:latin typeface="Calibri" panose="020F0502020204030204" pitchFamily="34" charset="0"/>
                <a:ea typeface="Calibri" panose="020F0502020204030204" pitchFamily="34" charset="0"/>
                <a:cs typeface="Times New Roman" panose="02020603050405020304" pitchFamily="18" charset="0"/>
              </a:rPr>
              <a:t>What we increasingly see instead is something very different.</a:t>
            </a:r>
          </a:p>
        </p:txBody>
      </p:sp>
      <p:sp>
        <p:nvSpPr>
          <p:cNvPr id="2" name="TextBox 1">
            <a:extLst>
              <a:ext uri="{FF2B5EF4-FFF2-40B4-BE49-F238E27FC236}">
                <a16:creationId xmlns:a16="http://schemas.microsoft.com/office/drawing/2014/main" id="{C308B546-E2A7-A3A1-9EFE-52315E9D5393}"/>
              </a:ext>
            </a:extLst>
          </p:cNvPr>
          <p:cNvSpPr txBox="1"/>
          <p:nvPr/>
        </p:nvSpPr>
        <p:spPr>
          <a:xfrm>
            <a:off x="885825" y="4267200"/>
            <a:ext cx="10306050" cy="1815882"/>
          </a:xfrm>
          <a:prstGeom prst="rect">
            <a:avLst/>
          </a:prstGeom>
          <a:noFill/>
        </p:spPr>
        <p:txBody>
          <a:bodyPr wrap="square" rtlCol="0">
            <a:spAutoFit/>
          </a:bodyPr>
          <a:lstStyle/>
          <a:p>
            <a:r>
              <a:rPr lang="en-GB" sz="2800" i="1"/>
              <a:t>"The Democrats don’t matter. The real opposition is the media. And the way to deal with them is to </a:t>
            </a:r>
            <a:r>
              <a:rPr lang="en-GB" sz="2800" b="1" i="1"/>
              <a:t>flood the zone with </a:t>
            </a:r>
            <a:r>
              <a:rPr lang="en-GB" sz="2800" b="1" i="1" err="1"/>
              <a:t>sh</a:t>
            </a:r>
            <a:r>
              <a:rPr lang="en-GB" sz="2800" b="1" i="1"/>
              <a:t>**</a:t>
            </a:r>
            <a:r>
              <a:rPr lang="en-GB" sz="2800" i="1"/>
              <a:t>." </a:t>
            </a:r>
          </a:p>
          <a:p>
            <a:endParaRPr lang="en-GB" sz="2800" i="1"/>
          </a:p>
          <a:p>
            <a:r>
              <a:rPr lang="en-GB" sz="2800" i="1"/>
              <a:t>Steve Bannon</a:t>
            </a:r>
          </a:p>
        </p:txBody>
      </p:sp>
    </p:spTree>
    <p:extLst>
      <p:ext uri="{BB962C8B-B14F-4D97-AF65-F5344CB8AC3E}">
        <p14:creationId xmlns:p14="http://schemas.microsoft.com/office/powerpoint/2010/main" val="19770056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78D5502-5938-ECF8-BCB0-24E9E4E4E285}"/>
              </a:ext>
            </a:extLst>
          </p:cNvPr>
          <p:cNvSpPr txBox="1"/>
          <p:nvPr/>
        </p:nvSpPr>
        <p:spPr>
          <a:xfrm>
            <a:off x="561976" y="271926"/>
            <a:ext cx="10506074" cy="3585340"/>
          </a:xfrm>
          <a:prstGeom prst="rect">
            <a:avLst/>
          </a:prstGeom>
          <a:noFill/>
        </p:spPr>
        <p:txBody>
          <a:bodyPr wrap="square">
            <a:spAutoFit/>
          </a:bodyPr>
          <a:lstStyle/>
          <a:p>
            <a:pPr>
              <a:lnSpc>
                <a:spcPct val="107000"/>
              </a:lnSpc>
              <a:spcAft>
                <a:spcPts val="800"/>
              </a:spcAft>
              <a:buNone/>
            </a:pPr>
            <a:r>
              <a:rPr lang="en-GB" sz="2800" b="1" kern="100">
                <a:effectLst/>
                <a:latin typeface="Calibri" panose="020F0502020204030204" pitchFamily="34" charset="0"/>
                <a:ea typeface="Calibri" panose="020F0502020204030204" pitchFamily="34" charset="0"/>
                <a:cs typeface="Times New Roman" panose="02020603050405020304" pitchFamily="18" charset="0"/>
              </a:rPr>
              <a:t>How the Tactic Works </a:t>
            </a:r>
            <a:endParaRPr lang="en-GB" sz="28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GB" sz="2400" b="1" kern="100">
                <a:effectLst/>
                <a:latin typeface="Calibri" panose="020F0502020204030204" pitchFamily="34" charset="0"/>
                <a:ea typeface="Calibri" panose="020F0502020204030204" pitchFamily="34" charset="0"/>
                <a:cs typeface="Times New Roman" panose="02020603050405020304" pitchFamily="18" charset="0"/>
              </a:rPr>
              <a:t>Suppose I make a clear claim </a:t>
            </a:r>
            <a:r>
              <a:rPr kumimoji="0" lang="en-GB" sz="2400" b="1" i="1" u="none" strike="noStrike" kern="1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“X causes Y.”: </a:t>
            </a:r>
            <a:r>
              <a:rPr lang="en-GB" sz="2400" b="1" kern="100">
                <a:effectLst/>
                <a:latin typeface="Calibri" panose="020F0502020204030204" pitchFamily="34" charset="0"/>
                <a:ea typeface="Calibri" panose="020F0502020204030204" pitchFamily="34" charset="0"/>
                <a:cs typeface="Times New Roman" panose="02020603050405020304" pitchFamily="18" charset="0"/>
              </a:rPr>
              <a:t>and you want to dispute that claim</a:t>
            </a:r>
            <a:r>
              <a:rPr lang="en-GB" sz="2400" b="1" i="1" kern="100">
                <a:effectLst/>
                <a:latin typeface="Calibri" panose="020F0502020204030204" pitchFamily="34" charset="0"/>
                <a:ea typeface="Calibri" panose="020F0502020204030204" pitchFamily="34" charset="0"/>
                <a:cs typeface="Times New Roman" panose="02020603050405020304" pitchFamily="18" charset="0"/>
              </a:rPr>
              <a:t>:</a:t>
            </a:r>
            <a:endParaRPr lang="en-GB" sz="2400" b="1"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GB" sz="2400" kern="100">
                <a:effectLst/>
                <a:latin typeface="Calibri" panose="020F0502020204030204" pitchFamily="34" charset="0"/>
                <a:ea typeface="Calibri" panose="020F0502020204030204" pitchFamily="34" charset="0"/>
                <a:cs typeface="Times New Roman" panose="02020603050405020304" pitchFamily="18" charset="0"/>
              </a:rPr>
              <a:t>To respond properly, you would need to show:</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that X does not occur,</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or that Y does not occur,</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or that the link between them fails.</a:t>
            </a:r>
          </a:p>
          <a:p>
            <a:pPr>
              <a:lnSpc>
                <a:spcPct val="107000"/>
              </a:lnSpc>
              <a:spcAft>
                <a:spcPts val="800"/>
              </a:spcAft>
              <a:buNone/>
            </a:pPr>
            <a:endParaRPr lang="en-GB" sz="2800" kern="1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3245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3D085AA2-B538-FDF4-6981-EDBE7161013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C336252-E563-4CA4-E64F-9221EFAD5B28}"/>
              </a:ext>
            </a:extLst>
          </p:cNvPr>
          <p:cNvSpPr txBox="1"/>
          <p:nvPr/>
        </p:nvSpPr>
        <p:spPr>
          <a:xfrm>
            <a:off x="561976" y="271926"/>
            <a:ext cx="10506074" cy="6571927"/>
          </a:xfrm>
          <a:prstGeom prst="rect">
            <a:avLst/>
          </a:prstGeom>
          <a:noFill/>
        </p:spPr>
        <p:txBody>
          <a:bodyPr wrap="square">
            <a:spAutoFit/>
          </a:bodyPr>
          <a:lstStyle/>
          <a:p>
            <a:pPr>
              <a:lnSpc>
                <a:spcPct val="107000"/>
              </a:lnSpc>
              <a:spcAft>
                <a:spcPts val="800"/>
              </a:spcAft>
              <a:buNone/>
            </a:pPr>
            <a:r>
              <a:rPr lang="en-GB" sz="2800" b="1" kern="10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rPr>
              <a:t>How the Tactic Works </a:t>
            </a:r>
            <a:endParaRPr lang="en-GB" sz="2800" kern="10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GB" sz="2400" b="1" kern="10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rPr>
              <a:t>Suppose I make a clear claim </a:t>
            </a:r>
            <a:r>
              <a:rPr kumimoji="0" lang="en-GB" sz="2400" b="1" i="1" u="none" strike="noStrike" kern="100" cap="none" spc="0" normalizeH="0" baseline="0" noProof="0">
                <a:ln>
                  <a:noFill/>
                </a:ln>
                <a:solidFill>
                  <a:schemeClr val="bg1">
                    <a:lumMod val="65000"/>
                  </a:schemeClr>
                </a:solidFill>
                <a:effectLst/>
                <a:uLnTx/>
                <a:uFillTx/>
                <a:latin typeface="Calibri" panose="020F0502020204030204" pitchFamily="34" charset="0"/>
                <a:ea typeface="Calibri" panose="020F0502020204030204" pitchFamily="34" charset="0"/>
                <a:cs typeface="Times New Roman" panose="02020603050405020304" pitchFamily="18" charset="0"/>
              </a:rPr>
              <a:t>“X causes Y.”: </a:t>
            </a:r>
            <a:r>
              <a:rPr lang="en-GB" sz="2400" b="1" kern="10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rPr>
              <a:t>and you want to dispute that claim</a:t>
            </a:r>
            <a:r>
              <a:rPr lang="en-GB" sz="2400" b="1" i="1" kern="10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rPr>
              <a:t>:</a:t>
            </a:r>
            <a:endParaRPr lang="en-GB" sz="2400" b="1" kern="10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GB" sz="2400" kern="10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rPr>
              <a:t>To respond properly, you would need to show:</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rPr>
              <a:t>that X does not occur,</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rPr>
              <a:t>or that Y does not occur,</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solidFill>
                  <a:schemeClr val="bg1">
                    <a:lumMod val="65000"/>
                  </a:schemeClr>
                </a:solidFill>
                <a:effectLst/>
                <a:latin typeface="Calibri" panose="020F0502020204030204" pitchFamily="34" charset="0"/>
                <a:ea typeface="Calibri" panose="020F0502020204030204" pitchFamily="34" charset="0"/>
                <a:cs typeface="Times New Roman" panose="02020603050405020304" pitchFamily="18" charset="0"/>
              </a:rPr>
              <a:t>or that the link between them fails.</a:t>
            </a:r>
          </a:p>
          <a:p>
            <a:pPr>
              <a:lnSpc>
                <a:spcPct val="107000"/>
              </a:lnSpc>
              <a:spcAft>
                <a:spcPts val="800"/>
              </a:spcAft>
              <a:buNone/>
            </a:pPr>
            <a:r>
              <a:rPr lang="en-GB" sz="2400" b="1" kern="100">
                <a:effectLst/>
                <a:latin typeface="Calibri" panose="020F0502020204030204" pitchFamily="34" charset="0"/>
                <a:ea typeface="Calibri" panose="020F0502020204030204" pitchFamily="34" charset="0"/>
                <a:cs typeface="Times New Roman" panose="02020603050405020304" pitchFamily="18" charset="0"/>
              </a:rPr>
              <a:t>That takes effort. Instead, the ‘</a:t>
            </a:r>
            <a:r>
              <a:rPr lang="en-GB" sz="2400" b="1" kern="100">
                <a:latin typeface="Calibri" panose="020F0502020204030204" pitchFamily="34" charset="0"/>
                <a:ea typeface="Calibri" panose="020F0502020204030204" pitchFamily="34" charset="0"/>
                <a:cs typeface="Times New Roman" panose="02020603050405020304" pitchFamily="18" charset="0"/>
              </a:rPr>
              <a:t>Bannon-type’</a:t>
            </a:r>
            <a:r>
              <a:rPr lang="en-GB" sz="2400" b="1" kern="100">
                <a:effectLst/>
                <a:latin typeface="Calibri" panose="020F0502020204030204" pitchFamily="34" charset="0"/>
                <a:ea typeface="Calibri" panose="020F0502020204030204" pitchFamily="34" charset="0"/>
                <a:cs typeface="Times New Roman" panose="02020603050405020304" pitchFamily="18" charset="0"/>
              </a:rPr>
              <a:t> response is this:</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throw out ten loosely related objections,</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mix facts with anecdotes,</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add emotional colour,</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move on before anything is resolved.</a:t>
            </a:r>
          </a:p>
          <a:p>
            <a:pPr>
              <a:lnSpc>
                <a:spcPct val="107000"/>
              </a:lnSpc>
              <a:spcAft>
                <a:spcPts val="800"/>
              </a:spcAft>
              <a:buNone/>
            </a:pPr>
            <a:r>
              <a:rPr lang="en-GB" sz="2400" kern="100">
                <a:effectLst/>
                <a:latin typeface="Calibri" panose="020F0502020204030204" pitchFamily="34" charset="0"/>
                <a:ea typeface="Calibri" panose="020F0502020204030204" pitchFamily="34" charset="0"/>
                <a:cs typeface="Times New Roman" panose="02020603050405020304" pitchFamily="18" charset="0"/>
              </a:rPr>
              <a:t>Nothing has been refuted — but </a:t>
            </a:r>
            <a:r>
              <a:rPr lang="en-GB" sz="2400" b="1" kern="100">
                <a:effectLst/>
                <a:latin typeface="Calibri" panose="020F0502020204030204" pitchFamily="34" charset="0"/>
                <a:ea typeface="Calibri" panose="020F0502020204030204" pitchFamily="34" charset="0"/>
                <a:cs typeface="Times New Roman" panose="02020603050405020304" pitchFamily="18" charset="0"/>
              </a:rPr>
              <a:t>nothing feels settled either</a:t>
            </a:r>
            <a:r>
              <a:rPr lang="en-GB" sz="2400" kern="10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GB" sz="2800" kern="100">
                <a:effectLst/>
                <a:latin typeface="Calibri" panose="020F0502020204030204" pitchFamily="34" charset="0"/>
                <a:ea typeface="Calibri" panose="020F0502020204030204" pitchFamily="34" charset="0"/>
                <a:cs typeface="Times New Roman" panose="02020603050405020304" pitchFamily="18" charset="0"/>
              </a:rPr>
              <a:t>And once uncertainty </a:t>
            </a:r>
            <a:r>
              <a:rPr lang="en-GB" sz="2800" i="1" kern="100">
                <a:effectLst/>
                <a:latin typeface="Calibri" panose="020F0502020204030204" pitchFamily="34" charset="0"/>
                <a:ea typeface="Calibri" panose="020F0502020204030204" pitchFamily="34" charset="0"/>
                <a:cs typeface="Times New Roman" panose="02020603050405020304" pitchFamily="18" charset="0"/>
              </a:rPr>
              <a:t>feels</a:t>
            </a:r>
            <a:r>
              <a:rPr lang="en-GB" sz="2800" kern="100">
                <a:effectLst/>
                <a:latin typeface="Calibri" panose="020F0502020204030204" pitchFamily="34" charset="0"/>
                <a:ea typeface="Calibri" panose="020F0502020204030204" pitchFamily="34" charset="0"/>
                <a:cs typeface="Times New Roman" panose="02020603050405020304" pitchFamily="18" charset="0"/>
              </a:rPr>
              <a:t> permanent, truth loses traction.</a:t>
            </a:r>
          </a:p>
        </p:txBody>
      </p:sp>
    </p:spTree>
    <p:extLst>
      <p:ext uri="{BB962C8B-B14F-4D97-AF65-F5344CB8AC3E}">
        <p14:creationId xmlns:p14="http://schemas.microsoft.com/office/powerpoint/2010/main" val="2206243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C1A91B-6BAE-16F8-4BE6-BAEB77F281AC}"/>
              </a:ext>
            </a:extLst>
          </p:cNvPr>
          <p:cNvSpPr txBox="1"/>
          <p:nvPr/>
        </p:nvSpPr>
        <p:spPr>
          <a:xfrm>
            <a:off x="466725" y="61122"/>
            <a:ext cx="11582400" cy="6791090"/>
          </a:xfrm>
          <a:prstGeom prst="rect">
            <a:avLst/>
          </a:prstGeom>
          <a:noFill/>
        </p:spPr>
        <p:txBody>
          <a:bodyPr wrap="square" rtlCol="0">
            <a:spAutoFit/>
          </a:bodyPr>
          <a:lstStyle/>
          <a:p>
            <a:pPr>
              <a:lnSpc>
                <a:spcPct val="107000"/>
              </a:lnSpc>
              <a:spcAft>
                <a:spcPts val="800"/>
              </a:spcAft>
              <a:buNone/>
            </a:pPr>
            <a:r>
              <a:rPr lang="en-GB" sz="3200" b="1" kern="100">
                <a:effectLst/>
                <a:latin typeface="Calibri" panose="020F0502020204030204" pitchFamily="34" charset="0"/>
                <a:ea typeface="Calibri" panose="020F0502020204030204" pitchFamily="34" charset="0"/>
                <a:cs typeface="Times New Roman" panose="02020603050405020304" pitchFamily="18" charset="0"/>
              </a:rPr>
              <a:t>A Familiar Example: Wind Turbines</a:t>
            </a:r>
            <a:r>
              <a:rPr lang="en-GB" sz="3200" b="1" kern="100">
                <a:latin typeface="Calibri" panose="020F0502020204030204" pitchFamily="34" charset="0"/>
                <a:ea typeface="Calibri" panose="020F0502020204030204" pitchFamily="34" charset="0"/>
                <a:cs typeface="Times New Roman" panose="02020603050405020304" pitchFamily="18" charset="0"/>
              </a:rPr>
              <a:t>. </a:t>
            </a:r>
            <a:r>
              <a:rPr lang="en-GB" sz="3200" kern="100">
                <a:latin typeface="Calibri" panose="020F0502020204030204" pitchFamily="34" charset="0"/>
                <a:ea typeface="Calibri" panose="020F0502020204030204" pitchFamily="34" charset="0"/>
                <a:cs typeface="Times New Roman" panose="02020603050405020304" pitchFamily="18" charset="0"/>
              </a:rPr>
              <a:t>Donald Trump</a:t>
            </a:r>
            <a:r>
              <a:rPr lang="en-GB" sz="3200" kern="100">
                <a:effectLst/>
                <a:latin typeface="Calibri" panose="020F0502020204030204" pitchFamily="34" charset="0"/>
                <a:ea typeface="Calibri" panose="020F0502020204030204" pitchFamily="34" charset="0"/>
                <a:cs typeface="Times New Roman" panose="02020603050405020304" pitchFamily="18" charset="0"/>
              </a:rPr>
              <a:t> has claimed that wind turbines</a:t>
            </a:r>
            <a:r>
              <a:rPr lang="en-GB" sz="2400" kern="100">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cause cancer,</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kill massive numbers of birds</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make people ill</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destroy economies</a:t>
            </a:r>
          </a:p>
          <a:p>
            <a:pPr marL="342900" lvl="0" indent="-342900">
              <a:lnSpc>
                <a:spcPct val="107000"/>
              </a:lnSpc>
              <a:spcAft>
                <a:spcPts val="800"/>
              </a:spcAft>
              <a:buSzPts val="1000"/>
              <a:buFont typeface="Symbol" panose="05050102010706020507" pitchFamily="18" charset="2"/>
              <a:buChar char=""/>
              <a:tabLst>
                <a:tab pos="457200" algn="l"/>
              </a:tabLst>
            </a:pPr>
            <a:r>
              <a:rPr lang="en-GB" sz="2400" kern="100">
                <a:effectLst/>
                <a:latin typeface="Calibri" panose="020F0502020204030204" pitchFamily="34" charset="0"/>
                <a:ea typeface="Calibri" panose="020F0502020204030204" pitchFamily="34" charset="0"/>
                <a:cs typeface="Times New Roman" panose="02020603050405020304" pitchFamily="18" charset="0"/>
              </a:rPr>
              <a:t>don’t work when the wind isn’t blowing</a:t>
            </a:r>
          </a:p>
          <a:p>
            <a:pPr>
              <a:lnSpc>
                <a:spcPct val="107000"/>
              </a:lnSpc>
              <a:spcAft>
                <a:spcPts val="800"/>
              </a:spcAft>
              <a:buNone/>
            </a:pPr>
            <a:r>
              <a:rPr lang="en-GB" sz="2800" kern="100">
                <a:effectLst/>
                <a:latin typeface="Calibri" panose="020F0502020204030204" pitchFamily="34" charset="0"/>
                <a:ea typeface="Calibri" panose="020F0502020204030204" pitchFamily="34" charset="0"/>
                <a:cs typeface="Times New Roman" panose="02020603050405020304" pitchFamily="18" charset="0"/>
              </a:rPr>
              <a:t>Each claim is </a:t>
            </a:r>
            <a:r>
              <a:rPr lang="en-GB" sz="2800" b="1" kern="100">
                <a:effectLst/>
                <a:latin typeface="Calibri" panose="020F0502020204030204" pitchFamily="34" charset="0"/>
                <a:ea typeface="Calibri" panose="020F0502020204030204" pitchFamily="34" charset="0"/>
                <a:cs typeface="Times New Roman" panose="02020603050405020304" pitchFamily="18" charset="0"/>
              </a:rPr>
              <a:t>easy to state</a:t>
            </a:r>
            <a:r>
              <a:rPr lang="en-GB" sz="2800" kern="100">
                <a:effectLst/>
                <a:latin typeface="Calibri" panose="020F0502020204030204" pitchFamily="34" charset="0"/>
                <a:ea typeface="Calibri" panose="020F0502020204030204" pitchFamily="34" charset="0"/>
                <a:cs typeface="Times New Roman" panose="02020603050405020304" pitchFamily="18" charset="0"/>
              </a:rPr>
              <a:t>, each requires </a:t>
            </a:r>
            <a:r>
              <a:rPr lang="en-GB" sz="2800" b="1" kern="100">
                <a:effectLst/>
                <a:latin typeface="Calibri" panose="020F0502020204030204" pitchFamily="34" charset="0"/>
                <a:ea typeface="Calibri" panose="020F0502020204030204" pitchFamily="34" charset="0"/>
                <a:cs typeface="Times New Roman" panose="02020603050405020304" pitchFamily="18" charset="0"/>
              </a:rPr>
              <a:t>time and evidence to dismantle</a:t>
            </a:r>
            <a:r>
              <a:rPr lang="en-GB" sz="2800" kern="100">
                <a:effectLst/>
                <a:latin typeface="Calibri" panose="020F0502020204030204" pitchFamily="34" charset="0"/>
                <a:ea typeface="Calibri" panose="020F0502020204030204" pitchFamily="34" charset="0"/>
                <a:cs typeface="Times New Roman" panose="02020603050405020304" pitchFamily="18" charset="0"/>
              </a:rPr>
              <a:t>, and none needs to survive scrutiny for the tactic to succeed.</a:t>
            </a:r>
          </a:p>
          <a:p>
            <a:pPr>
              <a:lnSpc>
                <a:spcPct val="107000"/>
              </a:lnSpc>
              <a:spcAft>
                <a:spcPts val="800"/>
              </a:spcAft>
              <a:buNone/>
            </a:pPr>
            <a:r>
              <a:rPr lang="en-GB" sz="2800" kern="100">
                <a:effectLst/>
                <a:latin typeface="Calibri" panose="020F0502020204030204" pitchFamily="34" charset="0"/>
                <a:ea typeface="Calibri" panose="020F0502020204030204" pitchFamily="34" charset="0"/>
                <a:cs typeface="Times New Roman" panose="02020603050405020304" pitchFamily="18" charset="0"/>
              </a:rPr>
              <a:t>By the time one claim is corrected, more have landed.</a:t>
            </a:r>
          </a:p>
          <a:p>
            <a:pPr>
              <a:lnSpc>
                <a:spcPct val="107000"/>
              </a:lnSpc>
              <a:spcAft>
                <a:spcPts val="800"/>
              </a:spcAft>
              <a:buNone/>
            </a:pPr>
            <a:r>
              <a:rPr lang="en-GB" sz="2800" kern="100">
                <a:effectLst/>
                <a:latin typeface="Calibri" panose="020F0502020204030204" pitchFamily="34" charset="0"/>
                <a:ea typeface="Calibri" panose="020F0502020204030204" pitchFamily="34" charset="0"/>
                <a:cs typeface="Times New Roman" panose="02020603050405020304" pitchFamily="18" charset="0"/>
              </a:rPr>
              <a:t>The result is not belief — it is </a:t>
            </a:r>
            <a:r>
              <a:rPr lang="en-GB" sz="2800" b="1" kern="100">
                <a:effectLst/>
                <a:latin typeface="Calibri" panose="020F0502020204030204" pitchFamily="34" charset="0"/>
                <a:ea typeface="Calibri" panose="020F0502020204030204" pitchFamily="34" charset="0"/>
                <a:cs typeface="Times New Roman" panose="02020603050405020304" pitchFamily="18" charset="0"/>
              </a:rPr>
              <a:t>residual distrust</a:t>
            </a:r>
            <a:r>
              <a:rPr lang="en-GB" sz="2800" kern="10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GB" sz="2800" b="1" kern="100">
                <a:effectLst/>
                <a:latin typeface="Calibri" panose="020F0502020204030204" pitchFamily="34" charset="0"/>
                <a:ea typeface="Calibri" panose="020F0502020204030204" pitchFamily="34" charset="0"/>
                <a:cs typeface="Times New Roman" panose="02020603050405020304" pitchFamily="18" charset="0"/>
              </a:rPr>
              <a:t>The goal is not to persuade you of an alternative truth, but to exhaust your confidence that truth can be established at all.</a:t>
            </a:r>
            <a:endParaRPr lang="en-GB" sz="2800" kern="1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4989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AC4035A-43BA-F535-DAA9-A4F1E42FE843}"/>
              </a:ext>
            </a:extLst>
          </p:cNvPr>
          <p:cNvSpPr txBox="1"/>
          <p:nvPr/>
        </p:nvSpPr>
        <p:spPr>
          <a:xfrm>
            <a:off x="328612" y="276224"/>
            <a:ext cx="11534775" cy="5386090"/>
          </a:xfrm>
          <a:prstGeom prst="rect">
            <a:avLst/>
          </a:prstGeom>
          <a:noFill/>
        </p:spPr>
        <p:txBody>
          <a:bodyPr wrap="square" rtlCol="0">
            <a:spAutoFit/>
          </a:bodyPr>
          <a:lstStyle/>
          <a:p>
            <a:pPr algn="ctr"/>
            <a:r>
              <a:rPr lang="en-GB" sz="3600" b="1"/>
              <a:t>Conspiracy Theories:</a:t>
            </a:r>
          </a:p>
          <a:p>
            <a:pPr algn="ctr"/>
            <a:endParaRPr lang="en-GB" sz="2800"/>
          </a:p>
          <a:p>
            <a:pPr algn="ctr"/>
            <a:r>
              <a:rPr lang="en-GB" sz="2800"/>
              <a:t> “The reason you can’t get ahead in life is that the deck is secretly stacked against you.”</a:t>
            </a:r>
          </a:p>
          <a:p>
            <a:pPr algn="ctr"/>
            <a:endParaRPr lang="en-GB" sz="2800"/>
          </a:p>
          <a:p>
            <a:pPr>
              <a:buNone/>
            </a:pPr>
            <a:r>
              <a:rPr lang="en-GB" sz="2400" err="1"/>
              <a:t>QAnon</a:t>
            </a:r>
            <a:r>
              <a:rPr lang="en-GB" sz="2400"/>
              <a:t> is a conspiracy theory movement that emerged around 2017:</a:t>
            </a:r>
          </a:p>
          <a:p>
            <a:pPr>
              <a:buNone/>
            </a:pPr>
            <a:endParaRPr lang="en-GB" sz="2400"/>
          </a:p>
          <a:p>
            <a:r>
              <a:rPr lang="en-GB" sz="2400" b="1"/>
              <a:t>The central narrative</a:t>
            </a:r>
            <a:r>
              <a:rPr lang="en-GB" sz="2400"/>
              <a:t> was that Donald Trump was secretly fighting a cabal of Satan-worshipping </a:t>
            </a:r>
            <a:r>
              <a:rPr lang="en-GB" sz="2400" err="1"/>
              <a:t>pedophiles</a:t>
            </a:r>
            <a:r>
              <a:rPr lang="en-GB" sz="2400"/>
              <a:t> who controlled governments, media, and finance. An anonymous figure called "Q" supposedly had high-level government clearance and posted cryptic messages revealing this alleged conspiracy. </a:t>
            </a:r>
          </a:p>
          <a:p>
            <a:endParaRPr lang="en-GB" sz="2400"/>
          </a:p>
          <a:p>
            <a:pPr algn="ctr"/>
            <a:endParaRPr lang="en-GB" sz="2800"/>
          </a:p>
        </p:txBody>
      </p:sp>
    </p:spTree>
    <p:extLst>
      <p:ext uri="{BB962C8B-B14F-4D97-AF65-F5344CB8AC3E}">
        <p14:creationId xmlns:p14="http://schemas.microsoft.com/office/powerpoint/2010/main" val="724205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8D4C0058-E5ED-2068-7263-CE7E815E388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ADE1D89-DE1F-7A29-CF61-D1EE8000BA2A}"/>
              </a:ext>
            </a:extLst>
          </p:cNvPr>
          <p:cNvSpPr txBox="1"/>
          <p:nvPr/>
        </p:nvSpPr>
        <p:spPr>
          <a:xfrm>
            <a:off x="561975" y="304800"/>
            <a:ext cx="11544300" cy="2846933"/>
          </a:xfrm>
          <a:prstGeom prst="rect">
            <a:avLst/>
          </a:prstGeom>
          <a:noFill/>
        </p:spPr>
        <p:txBody>
          <a:bodyPr wrap="square" rtlCol="0">
            <a:spAutoFit/>
          </a:bodyPr>
          <a:lstStyle/>
          <a:p>
            <a:pPr marL="342900" indent="-342900">
              <a:buFont typeface="Wingdings" panose="05000000000000000000" pitchFamily="2" charset="2"/>
              <a:buChar char="q"/>
            </a:pPr>
            <a:r>
              <a:rPr lang="en-GB" sz="2300"/>
              <a:t>The state of public dialogue today is not what it was twenty years ago. </a:t>
            </a:r>
          </a:p>
          <a:p>
            <a:pPr marL="342900" indent="-342900">
              <a:buFont typeface="Wingdings" panose="05000000000000000000" pitchFamily="2" charset="2"/>
              <a:buChar char="q"/>
            </a:pPr>
            <a:endParaRPr lang="en-GB" sz="2300"/>
          </a:p>
          <a:p>
            <a:pPr marL="342900" indent="-342900">
              <a:buFont typeface="Wingdings" panose="05000000000000000000" pitchFamily="2" charset="2"/>
              <a:buChar char="q"/>
            </a:pPr>
            <a:r>
              <a:rPr lang="en-GB" sz="2300"/>
              <a:t>Many politicians no longer seem to use established facts as a basis for their arguments – rather they lie about what is happening and attempt to get us to believe the lies.</a:t>
            </a:r>
          </a:p>
          <a:p>
            <a:pPr marL="342900" indent="-342900">
              <a:buFont typeface="Wingdings" panose="05000000000000000000" pitchFamily="2" charset="2"/>
              <a:buChar char="q"/>
            </a:pPr>
            <a:endParaRPr lang="en-GB" sz="2300"/>
          </a:p>
          <a:p>
            <a:pPr marL="342900" indent="-342900">
              <a:buFont typeface="Wingdings" panose="05000000000000000000" pitchFamily="2" charset="2"/>
              <a:buChar char="q"/>
            </a:pPr>
            <a:r>
              <a:rPr lang="en-GB" sz="2300"/>
              <a:t>Because of this public trust in politicians has fallen.</a:t>
            </a:r>
          </a:p>
          <a:p>
            <a:pPr marL="342900" indent="-342900">
              <a:buFont typeface="Wingdings" panose="05000000000000000000" pitchFamily="2" charset="2"/>
              <a:buChar char="q"/>
            </a:pPr>
            <a:endParaRPr lang="en-GB" sz="2300"/>
          </a:p>
          <a:p>
            <a:pPr marL="285750" indent="-285750">
              <a:buFont typeface="Arial" panose="020B0604020202020204" pitchFamily="34" charset="0"/>
              <a:buChar char="•"/>
            </a:pPr>
            <a:endParaRPr lang="en-GB"/>
          </a:p>
        </p:txBody>
      </p:sp>
    </p:spTree>
    <p:extLst>
      <p:ext uri="{BB962C8B-B14F-4D97-AF65-F5344CB8AC3E}">
        <p14:creationId xmlns:p14="http://schemas.microsoft.com/office/powerpoint/2010/main" val="1017590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DCB8E311-B924-FAD9-D1D6-B2C8751A50E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CCE6138-679C-2F81-1F6C-DAFD04FBF40D}"/>
              </a:ext>
            </a:extLst>
          </p:cNvPr>
          <p:cNvSpPr txBox="1"/>
          <p:nvPr/>
        </p:nvSpPr>
        <p:spPr>
          <a:xfrm>
            <a:off x="328612" y="276224"/>
            <a:ext cx="11534775" cy="6124754"/>
          </a:xfrm>
          <a:prstGeom prst="rect">
            <a:avLst/>
          </a:prstGeom>
          <a:noFill/>
        </p:spPr>
        <p:txBody>
          <a:bodyPr wrap="square" rtlCol="0">
            <a:spAutoFit/>
          </a:bodyPr>
          <a:lstStyle/>
          <a:p>
            <a:pPr algn="ctr"/>
            <a:r>
              <a:rPr lang="en-GB" sz="3600" b="1"/>
              <a:t>Conspiracy Theories:</a:t>
            </a:r>
          </a:p>
          <a:p>
            <a:pPr algn="ctr"/>
            <a:endParaRPr lang="en-GB" sz="2800"/>
          </a:p>
          <a:p>
            <a:pPr algn="ctr"/>
            <a:r>
              <a:rPr lang="en-GB" sz="2800"/>
              <a:t> “The reason you can’t get ahead in life is that the deck is secretly stacked against you.”</a:t>
            </a:r>
          </a:p>
          <a:p>
            <a:pPr algn="ctr"/>
            <a:endParaRPr lang="en-GB" sz="2800"/>
          </a:p>
          <a:p>
            <a:pPr>
              <a:buNone/>
            </a:pPr>
            <a:r>
              <a:rPr lang="en-GB" sz="2400" err="1"/>
              <a:t>QAnon</a:t>
            </a:r>
            <a:r>
              <a:rPr lang="en-GB" sz="2400"/>
              <a:t> is a conspiracy theory movement that emerged around 2017. :</a:t>
            </a:r>
          </a:p>
          <a:p>
            <a:pPr>
              <a:buNone/>
            </a:pPr>
            <a:endParaRPr lang="en-GB" sz="2400"/>
          </a:p>
          <a:p>
            <a:r>
              <a:rPr lang="en-GB" sz="2400" b="1"/>
              <a:t>The central narrative</a:t>
            </a:r>
            <a:r>
              <a:rPr lang="en-GB" sz="2400"/>
              <a:t> was that Donald Trump was secretly fighting a cabal of Satan-worshipping </a:t>
            </a:r>
            <a:r>
              <a:rPr lang="en-GB" sz="2400" err="1"/>
              <a:t>pedophiles</a:t>
            </a:r>
            <a:r>
              <a:rPr lang="en-GB" sz="2400"/>
              <a:t> who controlled governments, media, and finance. An anonymous figure called "Q" supposedly had high-level government clearance and posted cryptic messages revealing this alleged conspiracy. </a:t>
            </a:r>
          </a:p>
          <a:p>
            <a:endParaRPr lang="en-GB" sz="2400"/>
          </a:p>
          <a:p>
            <a:r>
              <a:rPr lang="en-GB" sz="2400" i="1"/>
              <a:t>Trump signalled that Epstein was involved in this sort of group. Hence the backlash from MAGA at Trump’s obvious involvement with Epstein.</a:t>
            </a:r>
          </a:p>
          <a:p>
            <a:pPr algn="ctr"/>
            <a:endParaRPr lang="en-GB" sz="2800"/>
          </a:p>
        </p:txBody>
      </p:sp>
    </p:spTree>
    <p:extLst>
      <p:ext uri="{BB962C8B-B14F-4D97-AF65-F5344CB8AC3E}">
        <p14:creationId xmlns:p14="http://schemas.microsoft.com/office/powerpoint/2010/main" val="913305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2313F554-454C-EE0D-527A-04A45FB73CF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1642F21-FAA6-412C-1A6B-3986D1C14885}"/>
              </a:ext>
            </a:extLst>
          </p:cNvPr>
          <p:cNvSpPr txBox="1"/>
          <p:nvPr/>
        </p:nvSpPr>
        <p:spPr>
          <a:xfrm>
            <a:off x="328612" y="276224"/>
            <a:ext cx="11534775" cy="7109639"/>
          </a:xfrm>
          <a:prstGeom prst="rect">
            <a:avLst/>
          </a:prstGeom>
          <a:noFill/>
        </p:spPr>
        <p:txBody>
          <a:bodyPr wrap="square" rtlCol="0">
            <a:spAutoFit/>
          </a:bodyPr>
          <a:lstStyle/>
          <a:p>
            <a:pPr algn="ctr"/>
            <a:r>
              <a:rPr lang="en-GB" sz="3600" b="1"/>
              <a:t>Conspiracy Theories:</a:t>
            </a:r>
          </a:p>
          <a:p>
            <a:pPr algn="ctr"/>
            <a:endParaRPr lang="en-GB" sz="2800"/>
          </a:p>
          <a:p>
            <a:pPr>
              <a:buNone/>
            </a:pPr>
            <a:r>
              <a:rPr lang="en-GB" sz="2800"/>
              <a:t> </a:t>
            </a:r>
            <a:r>
              <a:rPr lang="en-GB" sz="2800" b="1"/>
              <a:t>Key false claims included:</a:t>
            </a:r>
            <a:endParaRPr lang="en-GB" sz="2800"/>
          </a:p>
          <a:p>
            <a:pPr>
              <a:buFont typeface="Arial" panose="020B0604020202020204" pitchFamily="34" charset="0"/>
              <a:buChar char="•"/>
            </a:pPr>
            <a:r>
              <a:rPr lang="en-GB" sz="2800"/>
              <a:t>A coming "Storm" or mass arrest event where Trump would round up these conspirators</a:t>
            </a:r>
          </a:p>
          <a:p>
            <a:pPr>
              <a:buFont typeface="Arial" panose="020B0604020202020204" pitchFamily="34" charset="0"/>
              <a:buChar char="•"/>
            </a:pPr>
            <a:endParaRPr lang="en-GB" sz="2800"/>
          </a:p>
          <a:p>
            <a:pPr>
              <a:buFont typeface="Arial" panose="020B0604020202020204" pitchFamily="34" charset="0"/>
              <a:buChar char="•"/>
            </a:pPr>
            <a:r>
              <a:rPr lang="en-GB" sz="2800"/>
              <a:t>That prominent Democrats and celebrities were involved in child trafficking through coded references (like the debunked "</a:t>
            </a:r>
            <a:r>
              <a:rPr lang="en-GB" sz="2800" err="1"/>
              <a:t>Pizzagate</a:t>
            </a:r>
            <a:r>
              <a:rPr lang="en-GB" sz="2800"/>
              <a:t>" conspiracy)</a:t>
            </a:r>
          </a:p>
          <a:p>
            <a:pPr>
              <a:buFont typeface="Arial" panose="020B0604020202020204" pitchFamily="34" charset="0"/>
              <a:buChar char="•"/>
            </a:pPr>
            <a:endParaRPr lang="en-GB" sz="2800"/>
          </a:p>
          <a:p>
            <a:pPr>
              <a:buFont typeface="Arial" panose="020B0604020202020204" pitchFamily="34" charset="0"/>
              <a:buChar char="•"/>
            </a:pPr>
            <a:r>
              <a:rPr lang="en-GB" sz="2800"/>
              <a:t>That Special Counsel Robert Mueller was secretly working with Trump rather than investigating him</a:t>
            </a:r>
          </a:p>
          <a:p>
            <a:pPr>
              <a:buFont typeface="Arial" panose="020B0604020202020204" pitchFamily="34" charset="0"/>
              <a:buChar char="•"/>
            </a:pPr>
            <a:endParaRPr lang="en-GB" sz="2800"/>
          </a:p>
          <a:p>
            <a:pPr>
              <a:buFont typeface="Arial" panose="020B0604020202020204" pitchFamily="34" charset="0"/>
              <a:buChar char="•"/>
            </a:pPr>
            <a:r>
              <a:rPr lang="en-GB" sz="2800"/>
              <a:t>Various date-specific predictions about arrests and revelations that never materialized</a:t>
            </a:r>
          </a:p>
          <a:p>
            <a:pPr algn="ctr"/>
            <a:endParaRPr lang="en-GB" sz="2800"/>
          </a:p>
        </p:txBody>
      </p:sp>
    </p:spTree>
    <p:extLst>
      <p:ext uri="{BB962C8B-B14F-4D97-AF65-F5344CB8AC3E}">
        <p14:creationId xmlns:p14="http://schemas.microsoft.com/office/powerpoint/2010/main" val="3144568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9F5B1CD5-397F-7837-3D5B-A652D268AF0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0B4737B-9A1F-CED5-BA43-B5874739706A}"/>
              </a:ext>
            </a:extLst>
          </p:cNvPr>
          <p:cNvSpPr txBox="1"/>
          <p:nvPr/>
        </p:nvSpPr>
        <p:spPr>
          <a:xfrm>
            <a:off x="328612" y="219074"/>
            <a:ext cx="11534775" cy="7109639"/>
          </a:xfrm>
          <a:prstGeom prst="rect">
            <a:avLst/>
          </a:prstGeom>
          <a:noFill/>
        </p:spPr>
        <p:txBody>
          <a:bodyPr wrap="square" rtlCol="0">
            <a:spAutoFit/>
          </a:bodyPr>
          <a:lstStyle/>
          <a:p>
            <a:pPr algn="ctr"/>
            <a:r>
              <a:rPr lang="en-GB" sz="3600" b="1"/>
              <a:t>Gaslighting</a:t>
            </a:r>
          </a:p>
          <a:p>
            <a:pPr algn="ctr"/>
            <a:endParaRPr lang="en-GB" sz="2800"/>
          </a:p>
          <a:p>
            <a:pPr>
              <a:buNone/>
            </a:pPr>
            <a:r>
              <a:rPr lang="en-GB" sz="2800"/>
              <a:t> </a:t>
            </a:r>
          </a:p>
          <a:p>
            <a:pPr>
              <a:buNone/>
            </a:pPr>
            <a:r>
              <a:rPr lang="en-GB" sz="2800" b="1"/>
              <a:t>Common examples include:</a:t>
            </a:r>
          </a:p>
          <a:p>
            <a:pPr>
              <a:buNone/>
            </a:pPr>
            <a:endParaRPr lang="en-GB" sz="2800"/>
          </a:p>
          <a:p>
            <a:pPr>
              <a:buFont typeface="Arial" panose="020B0604020202020204" pitchFamily="34" charset="0"/>
              <a:buChar char="•"/>
            </a:pPr>
            <a:r>
              <a:rPr lang="en-GB" sz="2800"/>
              <a:t>Denying something happened when it clearly did ("I never said that")</a:t>
            </a:r>
          </a:p>
          <a:p>
            <a:pPr>
              <a:buFont typeface="Arial" panose="020B0604020202020204" pitchFamily="34" charset="0"/>
              <a:buChar char="•"/>
            </a:pPr>
            <a:r>
              <a:rPr lang="en-GB" sz="2800"/>
              <a:t>Trivializing someone's feelings ("You're being too sensitive")</a:t>
            </a:r>
          </a:p>
          <a:p>
            <a:pPr>
              <a:buFont typeface="Arial" panose="020B0604020202020204" pitchFamily="34" charset="0"/>
              <a:buChar char="•"/>
            </a:pPr>
            <a:r>
              <a:rPr lang="en-GB" sz="2800"/>
              <a:t>Shifting blame to the victim ("You're remembering it wrong")</a:t>
            </a:r>
          </a:p>
          <a:p>
            <a:pPr>
              <a:buFont typeface="Arial" panose="020B0604020202020204" pitchFamily="34" charset="0"/>
              <a:buChar char="•"/>
            </a:pPr>
            <a:r>
              <a:rPr lang="en-GB" sz="2800"/>
              <a:t>Presenting false information as fact to confuse someone. (I won the 2020 election)</a:t>
            </a:r>
          </a:p>
          <a:p>
            <a:pPr>
              <a:buFont typeface="Arial" panose="020B0604020202020204" pitchFamily="34" charset="0"/>
              <a:buChar char="•"/>
            </a:pPr>
            <a:r>
              <a:rPr lang="en-GB" sz="2800"/>
              <a:t>Claiming the other person is "crazy" or unstable when they raise legitimate concerns</a:t>
            </a:r>
          </a:p>
          <a:p>
            <a:pPr>
              <a:buFont typeface="Arial" panose="020B0604020202020204" pitchFamily="34" charset="0"/>
              <a:buChar char="•"/>
            </a:pPr>
            <a:endParaRPr lang="en-GB" sz="2800"/>
          </a:p>
          <a:p>
            <a:r>
              <a:rPr lang="en-GB" sz="2800"/>
              <a:t>These techniques combine to make certain individuals question their grasp of reality and to accept ever more extreme falsehoods.</a:t>
            </a:r>
          </a:p>
          <a:p>
            <a:pPr>
              <a:buNone/>
            </a:pPr>
            <a:endParaRPr lang="en-GB" sz="2800"/>
          </a:p>
        </p:txBody>
      </p:sp>
    </p:spTree>
    <p:extLst>
      <p:ext uri="{BB962C8B-B14F-4D97-AF65-F5344CB8AC3E}">
        <p14:creationId xmlns:p14="http://schemas.microsoft.com/office/powerpoint/2010/main" val="1413585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8335180-4E05-2CEA-5780-AF0759CA53DC}"/>
              </a:ext>
            </a:extLst>
          </p:cNvPr>
          <p:cNvSpPr txBox="1"/>
          <p:nvPr/>
        </p:nvSpPr>
        <p:spPr>
          <a:xfrm>
            <a:off x="523875" y="220996"/>
            <a:ext cx="11287125" cy="6159635"/>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a:ln>
                <a:noFill/>
              </a:ln>
              <a:solidFill>
                <a:srgbClr val="000000"/>
              </a:solidFill>
              <a:effectLst/>
              <a:uLnTx/>
              <a:uFillTx/>
              <a:latin typeface="source-serif-pro"/>
              <a:ea typeface="+mn-ea"/>
              <a:cs typeface="+mn-cs"/>
            </a:endParaRPr>
          </a:p>
          <a:p>
            <a:pPr marR="0" lvl="0" algn="ctr" defTabSz="914400" rtl="0" eaLnBrk="1" fontAlgn="auto" latinLnBrk="0" hangingPunct="1">
              <a:lnSpc>
                <a:spcPct val="90000"/>
              </a:lnSpc>
              <a:spcBef>
                <a:spcPts val="1000"/>
              </a:spcBef>
              <a:spcAft>
                <a:spcPts val="0"/>
              </a:spcAft>
              <a:buClrTx/>
              <a:buSzTx/>
              <a:tabLst/>
              <a:defRPr/>
            </a:pPr>
            <a:r>
              <a:rPr kumimoji="0" lang="en-GB" sz="2800" b="1" i="0" u="none" strike="noStrike" kern="1200" cap="none" spc="0" normalizeH="0" baseline="0" noProof="0">
                <a:ln>
                  <a:noFill/>
                </a:ln>
                <a:solidFill>
                  <a:srgbClr val="000000"/>
                </a:solidFill>
                <a:effectLst/>
                <a:uLnTx/>
                <a:uFillTx/>
                <a:latin typeface="source-serif-pro"/>
                <a:ea typeface="+mn-ea"/>
                <a:cs typeface="+mn-cs"/>
              </a:rPr>
              <a:t>    Some common (logically false) ways to make an argument</a:t>
            </a:r>
          </a:p>
          <a:p>
            <a:pPr marR="0" lvl="0" algn="l" defTabSz="914400" rtl="0" eaLnBrk="1" fontAlgn="auto" latinLnBrk="0" hangingPunct="1">
              <a:lnSpc>
                <a:spcPct val="90000"/>
              </a:lnSpc>
              <a:spcBef>
                <a:spcPts val="1000"/>
              </a:spcBef>
              <a:spcAft>
                <a:spcPts val="0"/>
              </a:spcAft>
              <a:buClrTx/>
              <a:buSzTx/>
              <a:tabLst/>
              <a:defRPr/>
            </a:pPr>
            <a:endParaRPr kumimoji="0" lang="en-GB" sz="2800" b="0" i="0" u="none" strike="noStrike" kern="1200" cap="none" spc="0" normalizeH="0" baseline="0" noProof="0">
              <a:ln>
                <a:noFill/>
              </a:ln>
              <a:solidFill>
                <a:srgbClr val="000000"/>
              </a:solidFill>
              <a:effectLst/>
              <a:uLnTx/>
              <a:uFillTx/>
              <a:latin typeface="source-serif-pro"/>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a:ln>
                  <a:noFill/>
                </a:ln>
                <a:solidFill>
                  <a:srgbClr val="000000"/>
                </a:solidFill>
                <a:effectLst/>
                <a:uLnTx/>
                <a:uFillTx/>
                <a:latin typeface="source-serif-pro"/>
                <a:ea typeface="+mn-ea"/>
                <a:cs typeface="+mn-cs"/>
              </a:rPr>
              <a:t>If we ban </a:t>
            </a:r>
            <a:r>
              <a:rPr lang="en-GB" sz="2800">
                <a:solidFill>
                  <a:srgbClr val="000000"/>
                </a:solidFill>
                <a:latin typeface="source-serif-pro"/>
              </a:rPr>
              <a:t>SUV</a:t>
            </a:r>
            <a:r>
              <a:rPr kumimoji="0" lang="en-GB" sz="2800" b="0" i="0" u="none" strike="noStrike" kern="1200" cap="none" spc="0" normalizeH="0" baseline="0" noProof="0">
                <a:ln>
                  <a:noFill/>
                </a:ln>
                <a:solidFill>
                  <a:srgbClr val="000000"/>
                </a:solidFill>
                <a:effectLst/>
                <a:uLnTx/>
                <a:uFillTx/>
                <a:latin typeface="source-serif-pro"/>
                <a:ea typeface="+mn-ea"/>
                <a:cs typeface="+mn-cs"/>
              </a:rPr>
              <a:t>s because they are bad for the environment, eventually the government will ban all cars, so we should not ban </a:t>
            </a:r>
            <a:r>
              <a:rPr lang="en-GB" sz="2800">
                <a:solidFill>
                  <a:srgbClr val="000000"/>
                </a:solidFill>
                <a:latin typeface="source-serif-pro"/>
              </a:rPr>
              <a:t>SUVs</a:t>
            </a:r>
            <a:r>
              <a:rPr kumimoji="0" lang="en-GB" sz="2800" b="0" i="0" u="none" strike="noStrike" kern="1200" cap="none" spc="0" normalizeH="0" baseline="0" noProof="0">
                <a:ln>
                  <a:noFill/>
                </a:ln>
                <a:solidFill>
                  <a:srgbClr val="000000"/>
                </a:solidFill>
                <a:effectLst/>
                <a:uLnTx/>
                <a:uFillTx/>
                <a:latin typeface="source-serif-pro"/>
                <a:ea typeface="+mn-ea"/>
                <a:cs typeface="+mn-cs"/>
              </a:rPr>
              <a:t>. </a:t>
            </a:r>
            <a:r>
              <a:rPr kumimoji="0" lang="en-GB" sz="2800" b="0" i="0" u="none" strike="noStrike" kern="1200" cap="none" spc="0" normalizeH="0" baseline="0" noProof="0">
                <a:ln>
                  <a:noFill/>
                </a:ln>
                <a:solidFill>
                  <a:srgbClr val="FF0000"/>
                </a:solidFill>
                <a:effectLst/>
                <a:uLnTx/>
                <a:uFillTx/>
                <a:latin typeface="source-serif-pro"/>
                <a:ea typeface="+mn-ea"/>
                <a:cs typeface="+mn-cs"/>
              </a:rPr>
              <a:t>(</a:t>
            </a:r>
            <a:r>
              <a:rPr kumimoji="0" lang="en-GB" sz="2800" b="0" i="1" u="none" strike="noStrike" kern="1200" cap="none" spc="0" normalizeH="0" baseline="0" noProof="0">
                <a:ln>
                  <a:noFill/>
                </a:ln>
                <a:solidFill>
                  <a:srgbClr val="FF0000"/>
                </a:solidFill>
                <a:effectLst/>
                <a:uLnTx/>
                <a:uFillTx/>
                <a:latin typeface="source-serif-pro"/>
                <a:ea typeface="+mn-ea"/>
                <a:cs typeface="+mn-cs"/>
              </a:rPr>
              <a:t>Slippery slope</a:t>
            </a:r>
            <a:r>
              <a:rPr kumimoji="0" lang="en-GB" sz="2800" b="0" i="0" u="none" strike="noStrike" kern="1200" cap="none" spc="0" normalizeH="0" baseline="0" noProof="0">
                <a:ln>
                  <a:noFill/>
                </a:ln>
                <a:solidFill>
                  <a:srgbClr val="FF0000"/>
                </a:solidFill>
                <a:effectLst/>
                <a:uLnTx/>
                <a:uFillTx/>
                <a:latin typeface="source-serif-pro"/>
                <a:ea typeface="+mn-ea"/>
                <a:cs typeface="+mn-cs"/>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a:ln>
                  <a:noFill/>
                </a:ln>
                <a:solidFill>
                  <a:prstClr val="black"/>
                </a:solidFill>
                <a:effectLst/>
                <a:uLnTx/>
                <a:uFillTx/>
                <a:latin typeface="Calibri" panose="020F0502020204030204"/>
                <a:ea typeface="+mn-ea"/>
                <a:cs typeface="+mn-cs"/>
              </a:rPr>
              <a:t>I drank bottled water and now I am sick, so the water must have made me sick. </a:t>
            </a:r>
            <a:r>
              <a:rPr kumimoji="0" lang="en-GB" sz="2800" b="0" i="0" u="none" strike="noStrike" kern="1200" cap="none" spc="0" normalizeH="0" baseline="0" noProof="0">
                <a:ln>
                  <a:noFill/>
                </a:ln>
                <a:solidFill>
                  <a:srgbClr val="FF0000"/>
                </a:solidFill>
                <a:effectLst/>
                <a:uLnTx/>
                <a:uFillTx/>
                <a:latin typeface="Calibri" panose="020F0502020204030204"/>
                <a:ea typeface="+mn-ea"/>
                <a:cs typeface="+mn-cs"/>
              </a:rPr>
              <a:t>(</a:t>
            </a:r>
            <a:r>
              <a:rPr kumimoji="0" lang="en-GB" sz="2800" b="0" i="1" u="none" strike="noStrike" kern="1200" cap="none" spc="0" normalizeH="0" baseline="0" noProof="0">
                <a:ln>
                  <a:noFill/>
                </a:ln>
                <a:solidFill>
                  <a:srgbClr val="FF0000"/>
                </a:solidFill>
                <a:effectLst/>
                <a:uLnTx/>
                <a:uFillTx/>
                <a:latin typeface="Calibri" panose="020F0502020204030204"/>
                <a:ea typeface="+mn-ea"/>
                <a:cs typeface="+mn-cs"/>
              </a:rPr>
              <a:t>Post hoc ergo propter hoc</a:t>
            </a:r>
            <a:r>
              <a:rPr kumimoji="0" lang="en-GB" sz="2800" b="0" i="0" u="none" strike="noStrike" kern="1200" cap="none" spc="0" normalizeH="0" baseline="0" noProof="0">
                <a:ln>
                  <a:noFill/>
                </a:ln>
                <a:solidFill>
                  <a:srgbClr val="FF0000"/>
                </a:solidFill>
                <a:effectLst/>
                <a:uLnTx/>
                <a:uFillTx/>
                <a:latin typeface="Calibri" panose="020F0502020204030204"/>
                <a:ea typeface="+mn-ea"/>
                <a:cs typeface="+mn-cs"/>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a:ln>
                  <a:noFill/>
                </a:ln>
                <a:solidFill>
                  <a:prstClr val="black"/>
                </a:solidFill>
                <a:effectLst/>
                <a:uLnTx/>
                <a:uFillTx/>
                <a:latin typeface="Calibri" panose="020F0502020204030204"/>
                <a:ea typeface="+mn-ea"/>
                <a:cs typeface="+mn-cs"/>
              </a:rPr>
              <a:t>Filthy and polluting coal should be banned. </a:t>
            </a:r>
            <a:r>
              <a:rPr kumimoji="0" lang="en-GB" sz="2800" b="0" i="0" u="none" strike="noStrike" kern="1200" cap="none" spc="0" normalizeH="0" baseline="0" noProof="0">
                <a:ln>
                  <a:noFill/>
                </a:ln>
                <a:solidFill>
                  <a:srgbClr val="FF0000"/>
                </a:solidFill>
                <a:effectLst/>
                <a:uLnTx/>
                <a:uFillTx/>
                <a:latin typeface="Calibri" panose="020F0502020204030204"/>
                <a:ea typeface="+mn-ea"/>
                <a:cs typeface="+mn-cs"/>
              </a:rPr>
              <a:t>(</a:t>
            </a:r>
            <a:r>
              <a:rPr kumimoji="0" lang="en-GB" sz="2800" b="0" i="1" u="none" strike="noStrike" kern="1200" cap="none" spc="0" normalizeH="0" baseline="0" noProof="0">
                <a:ln>
                  <a:noFill/>
                </a:ln>
                <a:solidFill>
                  <a:srgbClr val="FF0000"/>
                </a:solidFill>
                <a:effectLst/>
                <a:uLnTx/>
                <a:uFillTx/>
                <a:latin typeface="Calibri" panose="020F0502020204030204"/>
                <a:ea typeface="+mn-ea"/>
                <a:cs typeface="+mn-cs"/>
              </a:rPr>
              <a:t>Question begging</a:t>
            </a:r>
            <a:r>
              <a:rPr kumimoji="0" lang="en-GB" sz="2800" b="0" i="0" u="none" strike="noStrike" kern="1200" cap="none" spc="0" normalizeH="0" baseline="0" noProof="0">
                <a:ln>
                  <a:noFill/>
                </a:ln>
                <a:solidFill>
                  <a:srgbClr val="FF0000"/>
                </a:solidFill>
                <a:effectLst/>
                <a:uLnTx/>
                <a:uFillTx/>
                <a:latin typeface="Calibri" panose="020F0502020204030204"/>
                <a:ea typeface="+mn-ea"/>
                <a:cs typeface="+mn-cs"/>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a:ln>
                  <a:noFill/>
                </a:ln>
                <a:solidFill>
                  <a:prstClr val="black"/>
                </a:solidFill>
                <a:effectLst/>
                <a:uLnTx/>
                <a:uFillTx/>
                <a:latin typeface="Calibri" panose="020F0502020204030204"/>
                <a:ea typeface="+mn-ea"/>
                <a:cs typeface="+mn-cs"/>
              </a:rPr>
              <a:t>Eat dung – fifty billion flies can’t be wrong. </a:t>
            </a:r>
            <a:r>
              <a:rPr kumimoji="0" lang="en-GB" sz="2800" b="0" i="0" u="none" strike="noStrike" kern="1200" cap="none" spc="0" normalizeH="0" baseline="0" noProof="0">
                <a:ln>
                  <a:noFill/>
                </a:ln>
                <a:solidFill>
                  <a:srgbClr val="FF0000"/>
                </a:solidFill>
                <a:effectLst/>
                <a:uLnTx/>
                <a:uFillTx/>
                <a:latin typeface="Calibri" panose="020F0502020204030204"/>
                <a:ea typeface="+mn-ea"/>
                <a:cs typeface="+mn-cs"/>
              </a:rPr>
              <a:t>(</a:t>
            </a:r>
            <a:r>
              <a:rPr kumimoji="0" lang="en-GB" sz="2800" b="0" i="1" u="none" strike="noStrike" kern="1200" cap="none" spc="0" normalizeH="0" baseline="0" noProof="0">
                <a:ln>
                  <a:noFill/>
                </a:ln>
                <a:solidFill>
                  <a:srgbClr val="FF0000"/>
                </a:solidFill>
                <a:effectLst/>
                <a:uLnTx/>
                <a:uFillTx/>
                <a:latin typeface="Calibri" panose="020F0502020204030204"/>
                <a:ea typeface="+mn-ea"/>
                <a:cs typeface="+mn-cs"/>
              </a:rPr>
              <a:t>Bandwagon</a:t>
            </a:r>
            <a:r>
              <a:rPr kumimoji="0" lang="en-GB" sz="2800" b="0" i="0" u="none" strike="noStrike" kern="1200" cap="none" spc="0" normalizeH="0" baseline="0" noProof="0">
                <a:ln>
                  <a:noFill/>
                </a:ln>
                <a:solidFill>
                  <a:srgbClr val="FF0000"/>
                </a:solidFill>
                <a:effectLst/>
                <a:uLnTx/>
                <a:uFillTx/>
                <a:latin typeface="Calibri" panose="020F0502020204030204"/>
                <a:ea typeface="+mn-ea"/>
                <a:cs typeface="+mn-cs"/>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a:ln>
                  <a:noFill/>
                </a:ln>
                <a:solidFill>
                  <a:prstClr val="black"/>
                </a:solidFill>
                <a:effectLst/>
                <a:uLnTx/>
                <a:uFillTx/>
                <a:latin typeface="Calibri" panose="020F0502020204030204"/>
                <a:ea typeface="+mn-ea"/>
                <a:cs typeface="+mn-cs"/>
              </a:rPr>
              <a:t>Trump is wrong about the border wall, because Trump is wrong about everything </a:t>
            </a:r>
            <a:r>
              <a:rPr kumimoji="0" lang="en-GB" sz="2800" b="0" i="0" u="none" strike="noStrike" kern="1200" cap="none" spc="0" normalizeH="0" baseline="0" noProof="0">
                <a:ln>
                  <a:noFill/>
                </a:ln>
                <a:solidFill>
                  <a:srgbClr val="FF0000"/>
                </a:solidFill>
                <a:effectLst/>
                <a:uLnTx/>
                <a:uFillTx/>
                <a:latin typeface="Calibri" panose="020F0502020204030204"/>
                <a:ea typeface="+mn-ea"/>
                <a:cs typeface="+mn-cs"/>
              </a:rPr>
              <a:t>(</a:t>
            </a:r>
            <a:r>
              <a:rPr kumimoji="0" lang="en-GB" sz="2800" b="0" i="1" u="none" strike="noStrike" kern="1200" cap="none" spc="0" normalizeH="0" baseline="0" noProof="0">
                <a:ln>
                  <a:noFill/>
                </a:ln>
                <a:solidFill>
                  <a:srgbClr val="FF0000"/>
                </a:solidFill>
                <a:effectLst/>
                <a:uLnTx/>
                <a:uFillTx/>
                <a:latin typeface="Calibri" panose="020F0502020204030204"/>
                <a:ea typeface="+mn-ea"/>
                <a:cs typeface="+mn-cs"/>
              </a:rPr>
              <a:t>Ad hominem</a:t>
            </a:r>
            <a:r>
              <a:rPr kumimoji="0" lang="en-GB" sz="2800" b="0" i="0" u="none" strike="noStrike" kern="1200" cap="none" spc="0" normalizeH="0" baseline="0" noProof="0">
                <a:ln>
                  <a:noFill/>
                </a:ln>
                <a:solidFill>
                  <a:srgbClr val="FF0000"/>
                </a:solidFill>
                <a:effectLst/>
                <a:uLnTx/>
                <a:uFillTx/>
                <a:latin typeface="Calibri" panose="020F0502020204030204"/>
                <a:ea typeface="+mn-ea"/>
                <a:cs typeface="+mn-cs"/>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GB" sz="2800">
                <a:latin typeface="Calibri" panose="020F0502020204030204"/>
              </a:rPr>
              <a:t>The Chinese sell wind generators to everybody else, they don’t use them in China </a:t>
            </a:r>
            <a:r>
              <a:rPr lang="en-GB" sz="2800">
                <a:solidFill>
                  <a:srgbClr val="FF0000"/>
                </a:solidFill>
                <a:latin typeface="Calibri" panose="020F0502020204030204"/>
              </a:rPr>
              <a:t>(a credible-sounding lie)</a:t>
            </a:r>
            <a:endParaRPr kumimoji="0" lang="en-GB" sz="2800" b="0" i="0" u="none" strike="noStrike" kern="1200" cap="none" spc="0" normalizeH="0" baseline="0" noProof="0">
              <a:ln>
                <a:noFill/>
              </a:ln>
              <a:solidFill>
                <a:srgbClr val="FF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35293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475457-C03C-9AD2-25BD-C7E201E2BB33}"/>
              </a:ext>
            </a:extLst>
          </p:cNvPr>
          <p:cNvSpPr txBox="1"/>
          <p:nvPr/>
        </p:nvSpPr>
        <p:spPr>
          <a:xfrm>
            <a:off x="495300" y="276225"/>
            <a:ext cx="11582400" cy="5724644"/>
          </a:xfrm>
          <a:prstGeom prst="rect">
            <a:avLst/>
          </a:prstGeom>
          <a:noFill/>
        </p:spPr>
        <p:txBody>
          <a:bodyPr wrap="square" rtlCol="0">
            <a:spAutoFit/>
          </a:bodyPr>
          <a:lstStyle/>
          <a:p>
            <a:pPr algn="ctr"/>
            <a:r>
              <a:rPr lang="en-GB" sz="5400"/>
              <a:t>General Discussion</a:t>
            </a:r>
          </a:p>
          <a:p>
            <a:pPr algn="ctr"/>
            <a:endParaRPr lang="en-GB" sz="5400"/>
          </a:p>
          <a:p>
            <a:endParaRPr lang="en-GB"/>
          </a:p>
          <a:p>
            <a:r>
              <a:rPr lang="en-GB" sz="4000"/>
              <a:t>My argument: </a:t>
            </a:r>
            <a:r>
              <a:rPr lang="en-GB" sz="4000">
                <a:latin typeface="Amasis MT Pro Black" panose="02040A04050005020304" pitchFamily="18" charset="0"/>
              </a:rPr>
              <a:t>Electric Cars are better for the environment because they don’t generate CO2 and reduce global warming.</a:t>
            </a:r>
            <a:endParaRPr lang="en-GB" sz="4000"/>
          </a:p>
          <a:p>
            <a:endParaRPr lang="en-GB" sz="4000"/>
          </a:p>
          <a:p>
            <a:r>
              <a:rPr lang="en-GB" sz="4000"/>
              <a:t>Off the top of your heads, please give me six </a:t>
            </a:r>
            <a:r>
              <a:rPr lang="en-GB" sz="4000" i="1"/>
              <a:t>‘Bannon-type’ </a:t>
            </a:r>
            <a:r>
              <a:rPr lang="en-GB" sz="4000"/>
              <a:t>arguments against this.</a:t>
            </a:r>
          </a:p>
        </p:txBody>
      </p:sp>
    </p:spTree>
    <p:extLst>
      <p:ext uri="{BB962C8B-B14F-4D97-AF65-F5344CB8AC3E}">
        <p14:creationId xmlns:p14="http://schemas.microsoft.com/office/powerpoint/2010/main" val="28197424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06C4EE-4B5E-F11A-3AE5-78DA29F72F9E}"/>
              </a:ext>
            </a:extLst>
          </p:cNvPr>
          <p:cNvSpPr txBox="1"/>
          <p:nvPr/>
        </p:nvSpPr>
        <p:spPr>
          <a:xfrm>
            <a:off x="1552575" y="2077135"/>
            <a:ext cx="9086850" cy="3046988"/>
          </a:xfrm>
          <a:prstGeom prst="rect">
            <a:avLst/>
          </a:prstGeom>
          <a:noFill/>
        </p:spPr>
        <p:txBody>
          <a:bodyPr wrap="square">
            <a:spAutoFit/>
          </a:bodyPr>
          <a:lstStyle/>
          <a:p>
            <a:pPr algn="ctr"/>
            <a:r>
              <a:rPr lang="en-GB" sz="4800"/>
              <a:t>We are going to separate different kinds of evidential methods that are coming under attack worldwide.</a:t>
            </a:r>
          </a:p>
        </p:txBody>
      </p:sp>
    </p:spTree>
    <p:extLst>
      <p:ext uri="{BB962C8B-B14F-4D97-AF65-F5344CB8AC3E}">
        <p14:creationId xmlns:p14="http://schemas.microsoft.com/office/powerpoint/2010/main" val="21328404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DFF818-48F5-2D04-982E-0B270AFF63B0}"/>
              </a:ext>
            </a:extLst>
          </p:cNvPr>
          <p:cNvSpPr txBox="1"/>
          <p:nvPr/>
        </p:nvSpPr>
        <p:spPr>
          <a:xfrm>
            <a:off x="539014" y="2387065"/>
            <a:ext cx="10347158" cy="1323439"/>
          </a:xfrm>
          <a:prstGeom prst="rect">
            <a:avLst/>
          </a:prstGeom>
          <a:noFill/>
        </p:spPr>
        <p:txBody>
          <a:bodyPr wrap="square" rtlCol="0">
            <a:spAutoFit/>
          </a:bodyPr>
          <a:lstStyle/>
          <a:p>
            <a:pPr algn="ctr"/>
            <a:r>
              <a:rPr lang="en-GB" sz="4000"/>
              <a:t>Evidence which is generated by statistical methods is untrue</a:t>
            </a:r>
          </a:p>
        </p:txBody>
      </p:sp>
    </p:spTree>
    <p:extLst>
      <p:ext uri="{BB962C8B-B14F-4D97-AF65-F5344CB8AC3E}">
        <p14:creationId xmlns:p14="http://schemas.microsoft.com/office/powerpoint/2010/main" val="18646998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676324-8EFE-7D2A-2548-5E6B6795139D}"/>
              </a:ext>
            </a:extLst>
          </p:cNvPr>
          <p:cNvSpPr>
            <a:spLocks noChangeArrowheads="1"/>
          </p:cNvSpPr>
          <p:nvPr/>
        </p:nvSpPr>
        <p:spPr bwMode="auto">
          <a:xfrm>
            <a:off x="182880" y="124389"/>
            <a:ext cx="12102489"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rPr>
              <a:t>Truth ≠ Certainty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tx1"/>
                </a:solidFill>
                <a:effectLst/>
                <a:latin typeface="Arial" panose="020B0604020202020204" pitchFamily="34" charset="0"/>
              </a:rPr>
              <a:t>Core mistake: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cap="none" normalizeH="0" baseline="0">
                <a:ln>
                  <a:noFill/>
                </a:ln>
                <a:solidFill>
                  <a:schemeClr val="tx1"/>
                </a:solidFill>
                <a:effectLst/>
                <a:latin typeface="Arial" panose="020B0604020202020204" pitchFamily="34" charset="0"/>
              </a:rPr>
              <a:t>“If something is </a:t>
            </a:r>
            <a:r>
              <a:rPr lang="en-US" altLang="en-US" sz="2400">
                <a:latin typeface="Arial" panose="020B0604020202020204" pitchFamily="34" charset="0"/>
              </a:rPr>
              <a:t>only probable</a:t>
            </a:r>
            <a:r>
              <a:rPr kumimoji="0" lang="en-US" altLang="en-US" sz="2400" b="0" i="0" u="none" strike="noStrike" cap="none" normalizeH="0" baseline="0">
                <a:ln>
                  <a:noFill/>
                </a:ln>
                <a:solidFill>
                  <a:schemeClr val="tx1"/>
                </a:solidFill>
                <a:effectLst/>
                <a:latin typeface="Arial" panose="020B0604020202020204" pitchFamily="34" charset="0"/>
              </a:rPr>
              <a:t> it might as well be untrue”. </a:t>
            </a:r>
            <a:r>
              <a:rPr kumimoji="0" lang="en-US" altLang="en-US" sz="2400" b="0" i="0" u="none" strike="noStrike" kern="1200" cap="none" spc="0" normalizeH="0" baseline="0" noProof="0">
                <a:ln>
                  <a:noFill/>
                </a:ln>
                <a:solidFill>
                  <a:prstClr val="black"/>
                </a:solidFill>
                <a:effectLst/>
                <a:uLnTx/>
                <a:uFillTx/>
                <a:latin typeface="Arial" panose="020B0604020202020204" pitchFamily="34" charset="0"/>
                <a:ea typeface="+mn-ea"/>
                <a:cs typeface="+mn-cs"/>
              </a:rPr>
              <a:t>That is false.</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442698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9B1F348A-E51E-85D9-FCAB-4DD21ECE293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9E4D1EC-D3E3-AE76-A179-10EE3EFD720D}"/>
              </a:ext>
            </a:extLst>
          </p:cNvPr>
          <p:cNvSpPr>
            <a:spLocks noChangeArrowheads="1"/>
          </p:cNvSpPr>
          <p:nvPr/>
        </p:nvSpPr>
        <p:spPr bwMode="auto">
          <a:xfrm>
            <a:off x="279132" y="113673"/>
            <a:ext cx="12102489"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rPr>
              <a:t>Truth ≠ Certainty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bg1">
                    <a:lumMod val="65000"/>
                  </a:schemeClr>
                </a:solidFill>
                <a:effectLst/>
                <a:latin typeface="Arial" panose="020B0604020202020204" pitchFamily="34" charset="0"/>
              </a:rPr>
              <a:t>Core mistake: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cap="none" normalizeH="0" baseline="0">
                <a:ln>
                  <a:noFill/>
                </a:ln>
                <a:solidFill>
                  <a:schemeClr val="bg1">
                    <a:lumMod val="65000"/>
                  </a:schemeClr>
                </a:solidFill>
                <a:effectLst/>
                <a:latin typeface="Arial" panose="020B0604020202020204" pitchFamily="34" charset="0"/>
              </a:rPr>
              <a:t>“If something is probabilistic, it might as well be untrue”. </a:t>
            </a:r>
            <a:r>
              <a:rPr kumimoji="0" lang="en-US" altLang="en-US" sz="2400" b="0" i="0" u="none" strike="noStrike" kern="1200" cap="none" spc="0" normalizeH="0" baseline="0" noProof="0">
                <a:ln>
                  <a:noFill/>
                </a:ln>
                <a:solidFill>
                  <a:schemeClr val="bg1">
                    <a:lumMod val="65000"/>
                  </a:schemeClr>
                </a:solidFill>
                <a:effectLst/>
                <a:uLnTx/>
                <a:uFillTx/>
                <a:latin typeface="Arial" panose="020B0604020202020204" pitchFamily="34" charset="0"/>
                <a:ea typeface="+mn-ea"/>
                <a:cs typeface="+mn-cs"/>
              </a:rPr>
              <a:t>That is false.</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b="1">
                <a:latin typeface="Arial" panose="020B0604020202020204" pitchFamily="34" charset="0"/>
              </a:rPr>
              <a:t>E</a:t>
            </a:r>
            <a:r>
              <a:rPr kumimoji="0" lang="en-US" altLang="en-US" sz="2400" b="1" i="0" u="none" strike="noStrike" cap="none" normalizeH="0" baseline="0">
                <a:ln>
                  <a:noFill/>
                </a:ln>
                <a:solidFill>
                  <a:schemeClr val="tx1"/>
                </a:solidFill>
                <a:effectLst/>
                <a:latin typeface="Arial" panose="020B0604020202020204" pitchFamily="34" charset="0"/>
              </a:rPr>
              <a:t>xample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a:ln>
                  <a:noFill/>
                </a:ln>
                <a:solidFill>
                  <a:schemeClr val="tx1"/>
                </a:solidFill>
                <a:effectLst/>
                <a:latin typeface="Arial" panose="020B0604020202020204" pitchFamily="34" charset="0"/>
              </a:rPr>
              <a:t>“Tomorrow it will rain. As given in a Met Office weather forecast ”</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2400" b="0" i="0" u="none" strike="noStrike" cap="none" normalizeH="0" baseline="0">
                <a:ln>
                  <a:noFill/>
                </a:ln>
                <a:solidFill>
                  <a:schemeClr val="tx1"/>
                </a:solidFill>
                <a:effectLst/>
                <a:latin typeface="Arial" panose="020B0604020202020204" pitchFamily="34" charset="0"/>
              </a:rPr>
            </a:br>
            <a:r>
              <a:rPr kumimoji="0" lang="en-US" altLang="en-US" sz="2400" b="0" i="0" u="none" strike="noStrike" cap="none" normalizeH="0" baseline="0">
                <a:ln>
                  <a:noFill/>
                </a:ln>
                <a:solidFill>
                  <a:schemeClr val="tx1"/>
                </a:solidFill>
                <a:effectLst/>
                <a:latin typeface="Arial" panose="020B0604020202020204" pitchFamily="34" charset="0"/>
              </a:rPr>
              <a:t>– This is probabilistic. (One day Met Office forecast 90% accurate, 7 day 80%)</a:t>
            </a:r>
            <a:br>
              <a:rPr kumimoji="0" lang="en-US" altLang="en-US" sz="2400" b="0" i="0" u="none" strike="noStrike" cap="none" normalizeH="0" baseline="0">
                <a:ln>
                  <a:noFill/>
                </a:ln>
                <a:solidFill>
                  <a:schemeClr val="tx1"/>
                </a:solidFill>
                <a:effectLst/>
                <a:latin typeface="Arial" panose="020B0604020202020204" pitchFamily="34" charset="0"/>
              </a:rPr>
            </a:br>
            <a:r>
              <a:rPr kumimoji="0" lang="en-US" altLang="en-US" sz="2400" b="0" i="0" u="none" strike="noStrike" cap="none" normalizeH="0" baseline="0">
                <a:ln>
                  <a:noFill/>
                </a:ln>
                <a:solidFill>
                  <a:schemeClr val="tx1"/>
                </a:solidFill>
                <a:effectLst/>
                <a:latin typeface="Arial" panose="020B0604020202020204" pitchFamily="34" charset="0"/>
              </a:rPr>
              <a:t>– </a:t>
            </a:r>
            <a:r>
              <a:rPr lang="en-US" altLang="en-US" sz="2400">
                <a:latin typeface="Arial" panose="020B0604020202020204" pitchFamily="34" charset="0"/>
              </a:rPr>
              <a:t>I</a:t>
            </a:r>
            <a:r>
              <a:rPr kumimoji="0" lang="en-US" altLang="en-US" sz="2400" b="0" i="0" u="none" strike="noStrike" cap="none" normalizeH="0" baseline="0">
                <a:ln>
                  <a:noFill/>
                </a:ln>
                <a:solidFill>
                  <a:schemeClr val="tx1"/>
                </a:solidFill>
                <a:effectLst/>
                <a:latin typeface="Arial" panose="020B0604020202020204" pitchFamily="34" charset="0"/>
              </a:rPr>
              <a:t>t is </a:t>
            </a:r>
            <a:r>
              <a:rPr kumimoji="0" lang="en-US" altLang="en-US" sz="2400" b="1" i="0" u="none" strike="noStrike" cap="none" normalizeH="0" baseline="0">
                <a:ln>
                  <a:noFill/>
                </a:ln>
                <a:solidFill>
                  <a:schemeClr val="tx1"/>
                </a:solidFill>
                <a:effectLst/>
                <a:latin typeface="Arial" panose="020B0604020202020204" pitchFamily="34" charset="0"/>
              </a:rPr>
              <a:t>not arbitrary</a:t>
            </a:r>
            <a:r>
              <a:rPr kumimoji="0" lang="en-US" altLang="en-US" sz="2400" b="0" i="0" u="none" strike="noStrike" cap="none" normalizeH="0" baseline="0">
                <a:ln>
                  <a:noFill/>
                </a:ln>
                <a:solidFill>
                  <a:schemeClr val="tx1"/>
                </a:solidFill>
                <a:effectLst/>
                <a:latin typeface="Arial" panose="020B0604020202020204" pitchFamily="34" charset="0"/>
              </a:rPr>
              <a:t>, </a:t>
            </a:r>
            <a:r>
              <a:rPr kumimoji="0" lang="en-US" altLang="en-US" sz="2400" b="1" i="0" u="none" strike="noStrike" cap="none" normalizeH="0" baseline="0">
                <a:ln>
                  <a:noFill/>
                </a:ln>
                <a:solidFill>
                  <a:schemeClr val="tx1"/>
                </a:solidFill>
                <a:effectLst/>
                <a:latin typeface="Arial" panose="020B0604020202020204" pitchFamily="34" charset="0"/>
              </a:rPr>
              <a:t>not opinion</a:t>
            </a:r>
            <a:r>
              <a:rPr kumimoji="0" lang="en-US" altLang="en-US" sz="2400" b="0" i="0" u="none" strike="noStrike" cap="none" normalizeH="0" baseline="0">
                <a:ln>
                  <a:noFill/>
                </a:ln>
                <a:solidFill>
                  <a:schemeClr val="tx1"/>
                </a:solidFill>
                <a:effectLst/>
                <a:latin typeface="Arial" panose="020B0604020202020204" pitchFamily="34" charset="0"/>
              </a:rPr>
              <a:t>, and </a:t>
            </a:r>
            <a:r>
              <a:rPr kumimoji="0" lang="en-US" altLang="en-US" sz="2400" b="1" i="0" u="none" strike="noStrike" cap="none" normalizeH="0" baseline="0">
                <a:ln>
                  <a:noFill/>
                </a:ln>
                <a:solidFill>
                  <a:schemeClr val="tx1"/>
                </a:solidFill>
                <a:effectLst/>
                <a:latin typeface="Arial" panose="020B0604020202020204" pitchFamily="34" charset="0"/>
              </a:rPr>
              <a:t>not equivalent to falsehood</a:t>
            </a:r>
            <a:r>
              <a:rPr kumimoji="0" lang="en-US" altLang="en-US" sz="24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010114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D773F47E-DB0E-6789-309C-D186E9FABFD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9FAC09D-E330-B144-2B76-51AB986F98A3}"/>
              </a:ext>
            </a:extLst>
          </p:cNvPr>
          <p:cNvSpPr>
            <a:spLocks noChangeArrowheads="1"/>
          </p:cNvSpPr>
          <p:nvPr/>
        </p:nvSpPr>
        <p:spPr bwMode="auto">
          <a:xfrm>
            <a:off x="279133" y="229872"/>
            <a:ext cx="12102489" cy="6555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a:ln>
                  <a:noFill/>
                </a:ln>
                <a:solidFill>
                  <a:schemeClr val="tx1"/>
                </a:solidFill>
                <a:effectLst/>
                <a:latin typeface="Arial" panose="020B0604020202020204" pitchFamily="34" charset="0"/>
              </a:rPr>
              <a:t>Truth ≠ Certainty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a:ln>
                  <a:noFill/>
                </a:ln>
                <a:solidFill>
                  <a:schemeClr val="bg1">
                    <a:lumMod val="65000"/>
                  </a:schemeClr>
                </a:solidFill>
                <a:effectLst/>
                <a:latin typeface="Arial" panose="020B0604020202020204" pitchFamily="34" charset="0"/>
              </a:rPr>
              <a:t>Core mistake: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cap="none" normalizeH="0" baseline="0">
                <a:ln>
                  <a:noFill/>
                </a:ln>
                <a:solidFill>
                  <a:schemeClr val="bg1">
                    <a:lumMod val="65000"/>
                  </a:schemeClr>
                </a:solidFill>
                <a:effectLst/>
                <a:latin typeface="Arial" panose="020B0604020202020204" pitchFamily="34" charset="0"/>
              </a:rPr>
              <a:t>“If something is probabilistic, it might as well be untrue”. </a:t>
            </a:r>
            <a:r>
              <a:rPr kumimoji="0" lang="en-US" altLang="en-US" sz="2400" b="0" i="0" u="none" strike="noStrike" kern="1200" cap="none" spc="0" normalizeH="0" baseline="0" noProof="0">
                <a:ln>
                  <a:noFill/>
                </a:ln>
                <a:solidFill>
                  <a:schemeClr val="bg1">
                    <a:lumMod val="65000"/>
                  </a:schemeClr>
                </a:solidFill>
                <a:effectLst/>
                <a:uLnTx/>
                <a:uFillTx/>
                <a:latin typeface="Arial" panose="020B0604020202020204" pitchFamily="34" charset="0"/>
                <a:ea typeface="+mn-ea"/>
                <a:cs typeface="+mn-cs"/>
              </a:rPr>
              <a:t>That is false.</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1" i="0" u="none" strike="noStrike" cap="none" normalizeH="0" baseline="0">
              <a:ln>
                <a:noFill/>
              </a:ln>
              <a:solidFill>
                <a:schemeClr val="bg1">
                  <a:lumMod val="65000"/>
                </a:schemeClr>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b="1">
                <a:solidFill>
                  <a:schemeClr val="bg1">
                    <a:lumMod val="65000"/>
                  </a:schemeClr>
                </a:solidFill>
                <a:latin typeface="Arial" panose="020B0604020202020204" pitchFamily="34" charset="0"/>
              </a:rPr>
              <a:t>E</a:t>
            </a:r>
            <a:r>
              <a:rPr kumimoji="0" lang="en-US" altLang="en-US" sz="2400" b="1" i="0" u="none" strike="noStrike" cap="none" normalizeH="0" baseline="0">
                <a:ln>
                  <a:noFill/>
                </a:ln>
                <a:solidFill>
                  <a:schemeClr val="bg1">
                    <a:lumMod val="65000"/>
                  </a:schemeClr>
                </a:solidFill>
                <a:effectLst/>
                <a:latin typeface="Arial" panose="020B0604020202020204" pitchFamily="34" charset="0"/>
              </a:rPr>
              <a:t>xample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1" u="none" strike="noStrike" cap="none" normalizeH="0" baseline="0">
                <a:ln>
                  <a:noFill/>
                </a:ln>
                <a:solidFill>
                  <a:schemeClr val="bg1">
                    <a:lumMod val="65000"/>
                  </a:schemeClr>
                </a:solidFill>
                <a:effectLst/>
                <a:latin typeface="Arial" panose="020B0604020202020204" pitchFamily="34" charset="0"/>
              </a:rPr>
              <a:t>“Tomorrow it will rain. As given in a Met Office weather forecast ”</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2400" b="0" i="0" u="none" strike="noStrike" cap="none" normalizeH="0" baseline="0">
                <a:ln>
                  <a:noFill/>
                </a:ln>
                <a:solidFill>
                  <a:schemeClr val="bg1">
                    <a:lumMod val="65000"/>
                  </a:schemeClr>
                </a:solidFill>
                <a:effectLst/>
                <a:latin typeface="Arial" panose="020B0604020202020204" pitchFamily="34" charset="0"/>
              </a:rPr>
            </a:br>
            <a:r>
              <a:rPr kumimoji="0" lang="en-US" altLang="en-US" sz="2400" b="0" i="0" u="none" strike="noStrike" cap="none" normalizeH="0" baseline="0">
                <a:ln>
                  <a:noFill/>
                </a:ln>
                <a:solidFill>
                  <a:schemeClr val="bg1">
                    <a:lumMod val="65000"/>
                  </a:schemeClr>
                </a:solidFill>
                <a:effectLst/>
                <a:latin typeface="Arial" panose="020B0604020202020204" pitchFamily="34" charset="0"/>
              </a:rPr>
              <a:t>– This is probabilistic. (One day Met Office forecast 90% accurate, 7 day 80%)</a:t>
            </a:r>
            <a:br>
              <a:rPr kumimoji="0" lang="en-US" altLang="en-US" sz="2400" b="0" i="0" u="none" strike="noStrike" cap="none" normalizeH="0" baseline="0">
                <a:ln>
                  <a:noFill/>
                </a:ln>
                <a:solidFill>
                  <a:schemeClr val="bg1">
                    <a:lumMod val="65000"/>
                  </a:schemeClr>
                </a:solidFill>
                <a:effectLst/>
                <a:latin typeface="Arial" panose="020B0604020202020204" pitchFamily="34" charset="0"/>
              </a:rPr>
            </a:br>
            <a:r>
              <a:rPr kumimoji="0" lang="en-US" altLang="en-US" sz="2400" b="0" i="0" u="none" strike="noStrike" cap="none" normalizeH="0" baseline="0">
                <a:ln>
                  <a:noFill/>
                </a:ln>
                <a:solidFill>
                  <a:schemeClr val="bg1">
                    <a:lumMod val="65000"/>
                  </a:schemeClr>
                </a:solidFill>
                <a:effectLst/>
                <a:latin typeface="Arial" panose="020B0604020202020204" pitchFamily="34" charset="0"/>
              </a:rPr>
              <a:t>– </a:t>
            </a:r>
            <a:r>
              <a:rPr lang="en-US" altLang="en-US" sz="2400">
                <a:solidFill>
                  <a:schemeClr val="bg1">
                    <a:lumMod val="65000"/>
                  </a:schemeClr>
                </a:solidFill>
                <a:latin typeface="Arial" panose="020B0604020202020204" pitchFamily="34" charset="0"/>
              </a:rPr>
              <a:t>I</a:t>
            </a:r>
            <a:r>
              <a:rPr kumimoji="0" lang="en-US" altLang="en-US" sz="2400" b="0" i="0" u="none" strike="noStrike" cap="none" normalizeH="0" baseline="0">
                <a:ln>
                  <a:noFill/>
                </a:ln>
                <a:solidFill>
                  <a:schemeClr val="bg1">
                    <a:lumMod val="65000"/>
                  </a:schemeClr>
                </a:solidFill>
                <a:effectLst/>
                <a:latin typeface="Arial" panose="020B0604020202020204" pitchFamily="34" charset="0"/>
              </a:rPr>
              <a:t>t is </a:t>
            </a:r>
            <a:r>
              <a:rPr kumimoji="0" lang="en-US" altLang="en-US" sz="2400" b="1" i="0" u="none" strike="noStrike" cap="none" normalizeH="0" baseline="0">
                <a:ln>
                  <a:noFill/>
                </a:ln>
                <a:solidFill>
                  <a:schemeClr val="bg1">
                    <a:lumMod val="65000"/>
                  </a:schemeClr>
                </a:solidFill>
                <a:effectLst/>
                <a:latin typeface="Arial" panose="020B0604020202020204" pitchFamily="34" charset="0"/>
              </a:rPr>
              <a:t>not arbitrary</a:t>
            </a:r>
            <a:r>
              <a:rPr kumimoji="0" lang="en-US" altLang="en-US" sz="2400" b="0" i="0" u="none" strike="noStrike" cap="none" normalizeH="0" baseline="0">
                <a:ln>
                  <a:noFill/>
                </a:ln>
                <a:solidFill>
                  <a:schemeClr val="bg1">
                    <a:lumMod val="65000"/>
                  </a:schemeClr>
                </a:solidFill>
                <a:effectLst/>
                <a:latin typeface="Arial" panose="020B0604020202020204" pitchFamily="34" charset="0"/>
              </a:rPr>
              <a:t>, </a:t>
            </a:r>
            <a:r>
              <a:rPr kumimoji="0" lang="en-US" altLang="en-US" sz="2400" b="1" i="0" u="none" strike="noStrike" cap="none" normalizeH="0" baseline="0">
                <a:ln>
                  <a:noFill/>
                </a:ln>
                <a:solidFill>
                  <a:schemeClr val="bg1">
                    <a:lumMod val="65000"/>
                  </a:schemeClr>
                </a:solidFill>
                <a:effectLst/>
                <a:latin typeface="Arial" panose="020B0604020202020204" pitchFamily="34" charset="0"/>
              </a:rPr>
              <a:t>not opinion</a:t>
            </a:r>
            <a:r>
              <a:rPr kumimoji="0" lang="en-US" altLang="en-US" sz="2400" b="0" i="0" u="none" strike="noStrike" cap="none" normalizeH="0" baseline="0">
                <a:ln>
                  <a:noFill/>
                </a:ln>
                <a:solidFill>
                  <a:schemeClr val="bg1">
                    <a:lumMod val="65000"/>
                  </a:schemeClr>
                </a:solidFill>
                <a:effectLst/>
                <a:latin typeface="Arial" panose="020B0604020202020204" pitchFamily="34" charset="0"/>
              </a:rPr>
              <a:t>, and </a:t>
            </a:r>
            <a:r>
              <a:rPr kumimoji="0" lang="en-US" altLang="en-US" sz="2400" b="1" i="0" u="none" strike="noStrike" cap="none" normalizeH="0" baseline="0">
                <a:ln>
                  <a:noFill/>
                </a:ln>
                <a:solidFill>
                  <a:schemeClr val="bg1">
                    <a:lumMod val="65000"/>
                  </a:schemeClr>
                </a:solidFill>
                <a:effectLst/>
                <a:latin typeface="Arial" panose="020B0604020202020204" pitchFamily="34" charset="0"/>
              </a:rPr>
              <a:t>not equivalent to falsehood</a:t>
            </a:r>
            <a:r>
              <a:rPr kumimoji="0" lang="en-US" altLang="en-US" sz="2400" b="0" i="0" u="none" strike="noStrike" cap="none" normalizeH="0" baseline="0">
                <a:ln>
                  <a:noFill/>
                </a:ln>
                <a:solidFill>
                  <a:schemeClr val="bg1">
                    <a:lumMod val="65000"/>
                  </a:schemeClr>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a:ln>
                  <a:noFill/>
                </a:ln>
                <a:solidFill>
                  <a:schemeClr val="tx1"/>
                </a:solidFill>
                <a:effectLst/>
                <a:latin typeface="Arial" panose="020B0604020202020204" pitchFamily="34" charset="0"/>
              </a:rPr>
              <a:t>Probability is about </a:t>
            </a:r>
            <a:r>
              <a:rPr kumimoji="0" lang="en-US" altLang="en-US" sz="3200" b="1" i="0" u="none" strike="noStrike" cap="none" normalizeH="0" baseline="0">
                <a:ln>
                  <a:noFill/>
                </a:ln>
                <a:solidFill>
                  <a:schemeClr val="tx1"/>
                </a:solidFill>
                <a:effectLst/>
                <a:latin typeface="Arial" panose="020B0604020202020204" pitchFamily="34" charset="0"/>
              </a:rPr>
              <a:t>limited access</a:t>
            </a:r>
            <a:r>
              <a:rPr kumimoji="0" lang="en-US" altLang="en-US" sz="3200" b="0" i="0" u="none" strike="noStrike" cap="none" normalizeH="0" baseline="0">
                <a:ln>
                  <a:noFill/>
                </a:ln>
                <a:solidFill>
                  <a:schemeClr val="tx1"/>
                </a:solidFill>
                <a:effectLst/>
                <a:latin typeface="Arial" panose="020B0604020202020204" pitchFamily="34" charset="0"/>
              </a:rPr>
              <a:t>, not lack of truth.</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32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3200" b="0" i="0" u="none" strike="noStrike" cap="none" normalizeH="0" baseline="0">
                <a:ln>
                  <a:noFill/>
                </a:ln>
                <a:solidFill>
                  <a:schemeClr val="tx1"/>
                </a:solidFill>
                <a:effectLst/>
                <a:latin typeface="Arial" panose="020B0604020202020204" pitchFamily="34" charset="0"/>
              </a:rPr>
              <a:t>The world does not become vague because </a:t>
            </a:r>
            <a:r>
              <a:rPr kumimoji="0" lang="en-US" altLang="en-US" sz="3200" b="0" i="1" u="none" strike="noStrike" cap="none" normalizeH="0" baseline="0">
                <a:ln>
                  <a:noFill/>
                </a:ln>
                <a:solidFill>
                  <a:schemeClr val="tx1"/>
                </a:solidFill>
                <a:effectLst/>
                <a:latin typeface="Arial" panose="020B0604020202020204" pitchFamily="34" charset="0"/>
              </a:rPr>
              <a:t>we</a:t>
            </a:r>
            <a:r>
              <a:rPr kumimoji="0" lang="en-US" altLang="en-US" sz="3200" b="0" i="0" u="none" strike="noStrike" cap="none" normalizeH="0" baseline="0">
                <a:ln>
                  <a:noFill/>
                </a:ln>
                <a:solidFill>
                  <a:schemeClr val="tx1"/>
                </a:solidFill>
                <a:effectLst/>
                <a:latin typeface="Arial" panose="020B0604020202020204" pitchFamily="34" charset="0"/>
              </a:rPr>
              <a:t> are ignorant.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72988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46FC9249-6AB3-900D-CB5D-23FB4BB147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AEB3A4B-1DDF-A1D5-E48B-E8F0935F63B1}"/>
              </a:ext>
            </a:extLst>
          </p:cNvPr>
          <p:cNvSpPr txBox="1"/>
          <p:nvPr/>
        </p:nvSpPr>
        <p:spPr>
          <a:xfrm>
            <a:off x="561975" y="304800"/>
            <a:ext cx="11544300" cy="4262705"/>
          </a:xfrm>
          <a:prstGeom prst="rect">
            <a:avLst/>
          </a:prstGeom>
          <a:noFill/>
        </p:spPr>
        <p:txBody>
          <a:bodyPr wrap="square" rtlCol="0">
            <a:spAutoFit/>
          </a:bodyPr>
          <a:lstStyle/>
          <a:p>
            <a:pPr marL="342900" indent="-342900">
              <a:buFont typeface="Wingdings" panose="05000000000000000000" pitchFamily="2" charset="2"/>
              <a:buChar char="q"/>
            </a:pPr>
            <a:r>
              <a:rPr lang="en-GB" sz="2300">
                <a:solidFill>
                  <a:schemeClr val="bg2">
                    <a:lumMod val="75000"/>
                  </a:schemeClr>
                </a:solidFill>
              </a:rPr>
              <a:t>The state of public dialogue today is not what it was twenty years ago. </a:t>
            </a:r>
          </a:p>
          <a:p>
            <a:pPr marL="342900" indent="-342900">
              <a:buFont typeface="Wingdings" panose="05000000000000000000" pitchFamily="2" charset="2"/>
              <a:buChar char="q"/>
            </a:pPr>
            <a:endParaRPr lang="en-GB" sz="2300">
              <a:solidFill>
                <a:schemeClr val="bg2">
                  <a:lumMod val="75000"/>
                </a:schemeClr>
              </a:solidFill>
            </a:endParaRPr>
          </a:p>
          <a:p>
            <a:pPr marL="342900" indent="-342900">
              <a:buFont typeface="Wingdings" panose="05000000000000000000" pitchFamily="2" charset="2"/>
              <a:buChar char="q"/>
            </a:pPr>
            <a:r>
              <a:rPr lang="en-GB" sz="2300">
                <a:solidFill>
                  <a:schemeClr val="bg2">
                    <a:lumMod val="75000"/>
                  </a:schemeClr>
                </a:solidFill>
              </a:rPr>
              <a:t>Many statesmen no longer seem to use established facts as a basis for their arguments – rather they lie about what is happening and attempt to get us to believe the lies.</a:t>
            </a:r>
          </a:p>
          <a:p>
            <a:pPr marL="342900" indent="-342900">
              <a:buFont typeface="Wingdings" panose="05000000000000000000" pitchFamily="2" charset="2"/>
              <a:buChar char="q"/>
            </a:pPr>
            <a:endParaRPr lang="en-GB" sz="2300">
              <a:solidFill>
                <a:schemeClr val="bg2">
                  <a:lumMod val="75000"/>
                </a:schemeClr>
              </a:solidFill>
            </a:endParaRPr>
          </a:p>
          <a:p>
            <a:pPr marL="342900" indent="-342900">
              <a:buFont typeface="Wingdings" panose="05000000000000000000" pitchFamily="2" charset="2"/>
              <a:buChar char="q"/>
            </a:pPr>
            <a:r>
              <a:rPr lang="en-GB" sz="2300">
                <a:solidFill>
                  <a:schemeClr val="bg2">
                    <a:lumMod val="75000"/>
                  </a:schemeClr>
                </a:solidFill>
              </a:rPr>
              <a:t>Because of this public trust in politicians has fallen.</a:t>
            </a:r>
          </a:p>
          <a:p>
            <a:pPr marL="342900" indent="-342900">
              <a:buFont typeface="Wingdings" panose="05000000000000000000" pitchFamily="2" charset="2"/>
              <a:buChar char="q"/>
            </a:pPr>
            <a:endParaRPr lang="en-GB" sz="2300"/>
          </a:p>
          <a:p>
            <a:pPr marL="342900" indent="-342900">
              <a:buFont typeface="Wingdings" panose="05000000000000000000" pitchFamily="2" charset="2"/>
              <a:buChar char="q"/>
            </a:pPr>
            <a:r>
              <a:rPr lang="en-GB" sz="2300"/>
              <a:t>I will be arguing that this is not just a change in the moral character of a large group of world leaders and politicians but a deliberate strategy for misleading sections of the community, in order to gain their support.</a:t>
            </a:r>
          </a:p>
          <a:p>
            <a:endParaRPr lang="en-GB" sz="2300"/>
          </a:p>
          <a:p>
            <a:pPr marL="285750" indent="-285750">
              <a:buFont typeface="Arial" panose="020B0604020202020204" pitchFamily="34" charset="0"/>
              <a:buChar char="•"/>
            </a:pPr>
            <a:endParaRPr lang="en-GB"/>
          </a:p>
        </p:txBody>
      </p:sp>
    </p:spTree>
    <p:extLst>
      <p:ext uri="{BB962C8B-B14F-4D97-AF65-F5344CB8AC3E}">
        <p14:creationId xmlns:p14="http://schemas.microsoft.com/office/powerpoint/2010/main" val="41263822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52772463-5412-AA39-206F-4E32F4A7BD49}"/>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606B9BE5-EEA5-DE04-D526-A1547049A46B}"/>
              </a:ext>
            </a:extLst>
          </p:cNvPr>
          <p:cNvSpPr>
            <a:spLocks noChangeArrowheads="1"/>
          </p:cNvSpPr>
          <p:nvPr/>
        </p:nvSpPr>
        <p:spPr bwMode="auto">
          <a:xfrm>
            <a:off x="361599" y="923330"/>
            <a:ext cx="11468802" cy="4985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3600" b="1">
                <a:solidFill>
                  <a:prstClr val="black"/>
                </a:solidFill>
              </a:rPr>
              <a:t>Truth from Statistics: Examples </a:t>
            </a:r>
          </a:p>
          <a:p>
            <a:pPr lvl="0" eaLnBrk="0" fontAlgn="base" hangingPunct="0">
              <a:spcBef>
                <a:spcPct val="0"/>
              </a:spcBef>
              <a:spcAft>
                <a:spcPct val="0"/>
              </a:spcAft>
            </a:pPr>
            <a:endParaRPr lang="en-US" altLang="en-US" sz="1000" b="1">
              <a:solidFill>
                <a:prstClr val="black"/>
              </a:solidFill>
              <a:latin typeface="Arial" panose="020B0604020202020204" pitchFamily="34" charset="0"/>
            </a:endParaRPr>
          </a:p>
          <a:p>
            <a:pPr lvl="0" eaLnBrk="0" fontAlgn="base" hangingPunct="0">
              <a:spcBef>
                <a:spcPct val="0"/>
              </a:spcBef>
              <a:spcAft>
                <a:spcPct val="0"/>
              </a:spcAft>
            </a:pPr>
            <a:endParaRPr lang="en-US" altLang="en-US" sz="2400" b="1">
              <a:solidFill>
                <a:schemeClr val="bg1">
                  <a:lumMod val="65000"/>
                </a:schemeClr>
              </a:solidFill>
              <a:latin typeface="Arial" panose="020B0604020202020204" pitchFamily="34" charset="0"/>
            </a:endParaRPr>
          </a:p>
          <a:p>
            <a:pPr lvl="0" eaLnBrk="0" fontAlgn="base" hangingPunct="0">
              <a:spcBef>
                <a:spcPct val="0"/>
              </a:spcBef>
              <a:spcAft>
                <a:spcPct val="0"/>
              </a:spcAft>
            </a:pPr>
            <a:r>
              <a:rPr lang="en-US" altLang="en-US" sz="2400" i="1">
                <a:solidFill>
                  <a:prstClr val="black"/>
                </a:solidFill>
                <a:latin typeface="Arial" panose="020B0604020202020204" pitchFamily="34" charset="0"/>
              </a:rPr>
              <a:t>“</a:t>
            </a:r>
            <a:r>
              <a:rPr lang="en-US" altLang="en-US" sz="2800" i="1">
                <a:solidFill>
                  <a:prstClr val="black"/>
                </a:solidFill>
                <a:latin typeface="Arial" panose="020B0604020202020204" pitchFamily="34" charset="0"/>
              </a:rPr>
              <a:t>Smoking causes cancer.”</a:t>
            </a:r>
            <a:br>
              <a:rPr lang="en-US" altLang="en-US" sz="2800">
                <a:solidFill>
                  <a:prstClr val="black"/>
                </a:solidFill>
                <a:latin typeface="Arial" panose="020B0604020202020204" pitchFamily="34" charset="0"/>
              </a:rPr>
            </a:br>
            <a:r>
              <a:rPr lang="en-US" altLang="en-US" sz="2800">
                <a:solidFill>
                  <a:prstClr val="black"/>
                </a:solidFill>
                <a:latin typeface="Arial" panose="020B0604020202020204" pitchFamily="34" charset="0"/>
              </a:rPr>
              <a:t>– This is statistically established.</a:t>
            </a:r>
            <a:br>
              <a:rPr lang="en-US" altLang="en-US" sz="2800">
                <a:solidFill>
                  <a:prstClr val="black"/>
                </a:solidFill>
                <a:latin typeface="Arial" panose="020B0604020202020204" pitchFamily="34" charset="0"/>
              </a:rPr>
            </a:br>
            <a:r>
              <a:rPr lang="en-US" altLang="en-US" sz="2800">
                <a:solidFill>
                  <a:prstClr val="black"/>
                </a:solidFill>
                <a:latin typeface="Arial" panose="020B0604020202020204" pitchFamily="34" charset="0"/>
              </a:rPr>
              <a:t>– It does </a:t>
            </a:r>
            <a:r>
              <a:rPr lang="en-US" altLang="en-US" sz="2800" b="1">
                <a:solidFill>
                  <a:prstClr val="black"/>
                </a:solidFill>
                <a:latin typeface="Arial" panose="020B0604020202020204" pitchFamily="34" charset="0"/>
              </a:rPr>
              <a:t>not</a:t>
            </a:r>
            <a:r>
              <a:rPr lang="en-US" altLang="en-US" sz="2800">
                <a:solidFill>
                  <a:prstClr val="black"/>
                </a:solidFill>
                <a:latin typeface="Arial" panose="020B0604020202020204" pitchFamily="34" charset="0"/>
              </a:rPr>
              <a:t> mean every smoker gets cancer.</a:t>
            </a:r>
            <a:br>
              <a:rPr lang="en-US" altLang="en-US" sz="2800">
                <a:solidFill>
                  <a:prstClr val="black"/>
                </a:solidFill>
                <a:latin typeface="Arial" panose="020B0604020202020204" pitchFamily="34" charset="0"/>
              </a:rPr>
            </a:br>
            <a:r>
              <a:rPr lang="en-US" altLang="en-US" sz="2800">
                <a:solidFill>
                  <a:prstClr val="black"/>
                </a:solidFill>
                <a:latin typeface="Arial" panose="020B0604020202020204" pitchFamily="34" charset="0"/>
              </a:rPr>
              <a:t>– It </a:t>
            </a:r>
            <a:r>
              <a:rPr lang="en-US" altLang="en-US" sz="2800" b="1">
                <a:solidFill>
                  <a:prstClr val="black"/>
                </a:solidFill>
                <a:latin typeface="Arial" panose="020B0604020202020204" pitchFamily="34" charset="0"/>
              </a:rPr>
              <a:t>does</a:t>
            </a:r>
            <a:r>
              <a:rPr lang="en-US" altLang="en-US" sz="2800">
                <a:solidFill>
                  <a:prstClr val="black"/>
                </a:solidFill>
                <a:latin typeface="Arial" panose="020B0604020202020204" pitchFamily="34" charset="0"/>
              </a:rPr>
              <a:t> mean denying the causal link is irrational.</a:t>
            </a:r>
          </a:p>
          <a:p>
            <a:pPr lvl="0" eaLnBrk="0" fontAlgn="base" hangingPunct="0">
              <a:spcBef>
                <a:spcPct val="0"/>
              </a:spcBef>
              <a:spcAft>
                <a:spcPct val="0"/>
              </a:spcAft>
              <a:buFontTx/>
              <a:buChar char="•"/>
            </a:pPr>
            <a:endParaRPr lang="en-US" altLang="en-US" sz="2800">
              <a:solidFill>
                <a:prstClr val="black"/>
              </a:solidFill>
              <a:latin typeface="Arial" panose="020B0604020202020204" pitchFamily="34" charset="0"/>
            </a:endParaRPr>
          </a:p>
          <a:p>
            <a:pPr lvl="0" eaLnBrk="0" fontAlgn="base" hangingPunct="0">
              <a:spcBef>
                <a:spcPct val="0"/>
              </a:spcBef>
              <a:spcAft>
                <a:spcPct val="0"/>
              </a:spcAft>
              <a:buFontTx/>
              <a:buChar char="•"/>
            </a:pPr>
            <a:r>
              <a:rPr lang="en-US" altLang="en-US" sz="2800" i="1">
                <a:solidFill>
                  <a:prstClr val="black"/>
                </a:solidFill>
                <a:latin typeface="Arial" panose="020B0604020202020204" pitchFamily="34" charset="0"/>
              </a:rPr>
              <a:t>Seatbelts reduce fatalities.</a:t>
            </a:r>
            <a:br>
              <a:rPr lang="en-US" altLang="en-US" sz="2800">
                <a:solidFill>
                  <a:prstClr val="black"/>
                </a:solidFill>
                <a:latin typeface="Arial" panose="020B0604020202020204" pitchFamily="34" charset="0"/>
              </a:rPr>
            </a:br>
            <a:r>
              <a:rPr lang="en-US" altLang="en-US" sz="2800">
                <a:solidFill>
                  <a:prstClr val="black"/>
                </a:solidFill>
                <a:latin typeface="Arial" panose="020B0604020202020204" pitchFamily="34" charset="0"/>
              </a:rPr>
              <a:t>– Not a moral opinion.</a:t>
            </a:r>
            <a:br>
              <a:rPr lang="en-US" altLang="en-US" sz="2800">
                <a:solidFill>
                  <a:prstClr val="black"/>
                </a:solidFill>
                <a:latin typeface="Arial" panose="020B0604020202020204" pitchFamily="34" charset="0"/>
              </a:rPr>
            </a:br>
            <a:r>
              <a:rPr lang="en-US" altLang="en-US" sz="2800">
                <a:solidFill>
                  <a:prstClr val="black"/>
                </a:solidFill>
                <a:latin typeface="Arial" panose="020B0604020202020204" pitchFamily="34" charset="0"/>
              </a:rPr>
              <a:t>– Not invalidated because some people survive crashes without them.</a:t>
            </a:r>
          </a:p>
          <a:p>
            <a:pPr lvl="0" eaLnBrk="0" fontAlgn="base" hangingPunct="0">
              <a:spcBef>
                <a:spcPct val="0"/>
              </a:spcBef>
              <a:spcAft>
                <a:spcPct val="0"/>
              </a:spcAft>
            </a:pPr>
            <a:endParaRPr lang="en-US" altLang="en-US" sz="2400" b="1">
              <a:solidFill>
                <a:prstClr val="black"/>
              </a:solidFill>
              <a:latin typeface="Arial" panose="020B0604020202020204" pitchFamily="34" charset="0"/>
            </a:endParaRPr>
          </a:p>
        </p:txBody>
      </p:sp>
    </p:spTree>
    <p:extLst>
      <p:ext uri="{BB962C8B-B14F-4D97-AF65-F5344CB8AC3E}">
        <p14:creationId xmlns:p14="http://schemas.microsoft.com/office/powerpoint/2010/main" val="5892191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D17CF6DF-D20B-85BA-5F60-01BFF6656E56}"/>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29B6EE46-61D7-0BDF-F7D9-C2C54B71B72A}"/>
              </a:ext>
            </a:extLst>
          </p:cNvPr>
          <p:cNvSpPr>
            <a:spLocks noChangeArrowheads="1"/>
          </p:cNvSpPr>
          <p:nvPr/>
        </p:nvSpPr>
        <p:spPr bwMode="auto">
          <a:xfrm>
            <a:off x="361599" y="615553"/>
            <a:ext cx="11468802" cy="5601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3600" b="1">
                <a:solidFill>
                  <a:prstClr val="black"/>
                </a:solidFill>
              </a:rPr>
              <a:t>Truth from Statistics:</a:t>
            </a:r>
          </a:p>
          <a:p>
            <a:pPr lvl="0" eaLnBrk="0" fontAlgn="base" hangingPunct="0">
              <a:spcBef>
                <a:spcPct val="0"/>
              </a:spcBef>
              <a:spcAft>
                <a:spcPct val="0"/>
              </a:spcAft>
            </a:pPr>
            <a:endParaRPr lang="en-US" altLang="en-US" sz="1000" b="1">
              <a:solidFill>
                <a:prstClr val="black"/>
              </a:solidFill>
              <a:latin typeface="Arial" panose="020B0604020202020204" pitchFamily="34" charset="0"/>
            </a:endParaRPr>
          </a:p>
          <a:p>
            <a:pPr lvl="0" eaLnBrk="0" fontAlgn="base" hangingPunct="0">
              <a:spcBef>
                <a:spcPct val="0"/>
              </a:spcBef>
              <a:spcAft>
                <a:spcPct val="0"/>
              </a:spcAft>
            </a:pPr>
            <a:endParaRPr lang="en-US" altLang="en-US" sz="2400" b="1">
              <a:solidFill>
                <a:schemeClr val="bg1">
                  <a:lumMod val="65000"/>
                </a:schemeClr>
              </a:solidFill>
              <a:latin typeface="Arial" panose="020B0604020202020204" pitchFamily="34" charset="0"/>
            </a:endParaRPr>
          </a:p>
          <a:p>
            <a:pPr lvl="0" eaLnBrk="0" fontAlgn="base" hangingPunct="0">
              <a:spcBef>
                <a:spcPct val="0"/>
              </a:spcBef>
              <a:spcAft>
                <a:spcPct val="0"/>
              </a:spcAft>
            </a:pPr>
            <a:r>
              <a:rPr lang="en-US" altLang="en-US" sz="2400" b="1">
                <a:solidFill>
                  <a:schemeClr val="bg1">
                    <a:lumMod val="65000"/>
                  </a:schemeClr>
                </a:solidFill>
                <a:latin typeface="Arial" panose="020B0604020202020204" pitchFamily="34" charset="0"/>
              </a:rPr>
              <a:t>Example: </a:t>
            </a:r>
            <a:r>
              <a:rPr lang="en-US" altLang="en-US" sz="2400" i="1">
                <a:solidFill>
                  <a:schemeClr val="bg1">
                    <a:lumMod val="65000"/>
                  </a:schemeClr>
                </a:solidFill>
                <a:latin typeface="Arial" panose="020B0604020202020204" pitchFamily="34" charset="0"/>
              </a:rPr>
              <a:t>“Smoking causes cancer.”</a:t>
            </a:r>
            <a:br>
              <a:rPr lang="en-US" altLang="en-US" sz="2400">
                <a:solidFill>
                  <a:schemeClr val="bg1">
                    <a:lumMod val="65000"/>
                  </a:schemeClr>
                </a:solidFill>
                <a:latin typeface="Arial" panose="020B0604020202020204" pitchFamily="34" charset="0"/>
              </a:rPr>
            </a:br>
            <a:r>
              <a:rPr lang="en-US" altLang="en-US" sz="2400">
                <a:solidFill>
                  <a:schemeClr val="bg1">
                    <a:lumMod val="65000"/>
                  </a:schemeClr>
                </a:solidFill>
                <a:latin typeface="Arial" panose="020B0604020202020204" pitchFamily="34" charset="0"/>
              </a:rPr>
              <a:t>– This is statistically established.</a:t>
            </a:r>
            <a:br>
              <a:rPr lang="en-US" altLang="en-US" sz="2400">
                <a:solidFill>
                  <a:schemeClr val="bg1">
                    <a:lumMod val="65000"/>
                  </a:schemeClr>
                </a:solidFill>
                <a:latin typeface="Arial" panose="020B0604020202020204" pitchFamily="34" charset="0"/>
              </a:rPr>
            </a:br>
            <a:r>
              <a:rPr lang="en-US" altLang="en-US" sz="2400">
                <a:solidFill>
                  <a:schemeClr val="bg1">
                    <a:lumMod val="65000"/>
                  </a:schemeClr>
                </a:solidFill>
                <a:latin typeface="Arial" panose="020B0604020202020204" pitchFamily="34" charset="0"/>
              </a:rPr>
              <a:t>– It does </a:t>
            </a:r>
            <a:r>
              <a:rPr lang="en-US" altLang="en-US" sz="2400" b="1">
                <a:solidFill>
                  <a:schemeClr val="bg1">
                    <a:lumMod val="65000"/>
                  </a:schemeClr>
                </a:solidFill>
                <a:latin typeface="Arial" panose="020B0604020202020204" pitchFamily="34" charset="0"/>
              </a:rPr>
              <a:t>not</a:t>
            </a:r>
            <a:r>
              <a:rPr lang="en-US" altLang="en-US" sz="2400">
                <a:solidFill>
                  <a:schemeClr val="bg1">
                    <a:lumMod val="65000"/>
                  </a:schemeClr>
                </a:solidFill>
                <a:latin typeface="Arial" panose="020B0604020202020204" pitchFamily="34" charset="0"/>
              </a:rPr>
              <a:t> mean every smoker gets cancer.</a:t>
            </a:r>
            <a:br>
              <a:rPr lang="en-US" altLang="en-US" sz="2400">
                <a:solidFill>
                  <a:schemeClr val="bg1">
                    <a:lumMod val="65000"/>
                  </a:schemeClr>
                </a:solidFill>
                <a:latin typeface="Arial" panose="020B0604020202020204" pitchFamily="34" charset="0"/>
              </a:rPr>
            </a:br>
            <a:r>
              <a:rPr lang="en-US" altLang="en-US" sz="2400">
                <a:solidFill>
                  <a:schemeClr val="bg1">
                    <a:lumMod val="65000"/>
                  </a:schemeClr>
                </a:solidFill>
                <a:latin typeface="Arial" panose="020B0604020202020204" pitchFamily="34" charset="0"/>
              </a:rPr>
              <a:t>– It </a:t>
            </a:r>
            <a:r>
              <a:rPr lang="en-US" altLang="en-US" sz="2400" b="1">
                <a:solidFill>
                  <a:schemeClr val="bg1">
                    <a:lumMod val="65000"/>
                  </a:schemeClr>
                </a:solidFill>
                <a:latin typeface="Arial" panose="020B0604020202020204" pitchFamily="34" charset="0"/>
              </a:rPr>
              <a:t>does</a:t>
            </a:r>
            <a:r>
              <a:rPr lang="en-US" altLang="en-US" sz="2400">
                <a:solidFill>
                  <a:schemeClr val="bg1">
                    <a:lumMod val="65000"/>
                  </a:schemeClr>
                </a:solidFill>
                <a:latin typeface="Arial" panose="020B0604020202020204" pitchFamily="34" charset="0"/>
              </a:rPr>
              <a:t> mean denying the causal link is irrational.</a:t>
            </a:r>
          </a:p>
          <a:p>
            <a:pPr lvl="0" eaLnBrk="0" fontAlgn="base" hangingPunct="0">
              <a:spcBef>
                <a:spcPct val="0"/>
              </a:spcBef>
              <a:spcAft>
                <a:spcPct val="0"/>
              </a:spcAft>
              <a:buFontTx/>
              <a:buChar char="•"/>
            </a:pPr>
            <a:endParaRPr lang="en-US" altLang="en-US" sz="2400">
              <a:solidFill>
                <a:schemeClr val="bg1">
                  <a:lumMod val="65000"/>
                </a:schemeClr>
              </a:solidFill>
              <a:latin typeface="Arial" panose="020B0604020202020204" pitchFamily="34" charset="0"/>
            </a:endParaRPr>
          </a:p>
          <a:p>
            <a:pPr lvl="0" eaLnBrk="0" fontAlgn="base" hangingPunct="0">
              <a:spcBef>
                <a:spcPct val="0"/>
              </a:spcBef>
              <a:spcAft>
                <a:spcPct val="0"/>
              </a:spcAft>
              <a:buFontTx/>
              <a:buChar char="•"/>
            </a:pPr>
            <a:r>
              <a:rPr lang="en-US" altLang="en-US" sz="2400" i="1">
                <a:solidFill>
                  <a:schemeClr val="bg1">
                    <a:lumMod val="65000"/>
                  </a:schemeClr>
                </a:solidFill>
                <a:latin typeface="Arial" panose="020B0604020202020204" pitchFamily="34" charset="0"/>
              </a:rPr>
              <a:t>Seatbelts reduce fatalities.</a:t>
            </a:r>
            <a:br>
              <a:rPr lang="en-US" altLang="en-US" sz="2400">
                <a:solidFill>
                  <a:schemeClr val="bg1">
                    <a:lumMod val="65000"/>
                  </a:schemeClr>
                </a:solidFill>
                <a:latin typeface="Arial" panose="020B0604020202020204" pitchFamily="34" charset="0"/>
              </a:rPr>
            </a:br>
            <a:r>
              <a:rPr lang="en-US" altLang="en-US" sz="2400">
                <a:solidFill>
                  <a:schemeClr val="bg1">
                    <a:lumMod val="65000"/>
                  </a:schemeClr>
                </a:solidFill>
                <a:latin typeface="Arial" panose="020B0604020202020204" pitchFamily="34" charset="0"/>
              </a:rPr>
              <a:t>– Not a moral opinion.</a:t>
            </a:r>
            <a:br>
              <a:rPr lang="en-US" altLang="en-US" sz="2400">
                <a:solidFill>
                  <a:schemeClr val="bg1">
                    <a:lumMod val="65000"/>
                  </a:schemeClr>
                </a:solidFill>
                <a:latin typeface="Arial" panose="020B0604020202020204" pitchFamily="34" charset="0"/>
              </a:rPr>
            </a:br>
            <a:r>
              <a:rPr lang="en-US" altLang="en-US" sz="2400">
                <a:solidFill>
                  <a:schemeClr val="bg1">
                    <a:lumMod val="65000"/>
                  </a:schemeClr>
                </a:solidFill>
                <a:latin typeface="Arial" panose="020B0604020202020204" pitchFamily="34" charset="0"/>
              </a:rPr>
              <a:t>– Not invalidated because some people survive crashes without them.</a:t>
            </a:r>
          </a:p>
          <a:p>
            <a:pPr lvl="0" eaLnBrk="0" fontAlgn="base" hangingPunct="0">
              <a:spcBef>
                <a:spcPct val="0"/>
              </a:spcBef>
              <a:spcAft>
                <a:spcPct val="0"/>
              </a:spcAft>
            </a:pPr>
            <a:endParaRPr lang="en-US" altLang="en-US" sz="2400" b="1">
              <a:solidFill>
                <a:prstClr val="black"/>
              </a:solidFill>
              <a:latin typeface="Arial" panose="020B0604020202020204" pitchFamily="34" charset="0"/>
            </a:endParaRPr>
          </a:p>
          <a:p>
            <a:pPr lvl="0" eaLnBrk="0" fontAlgn="base" hangingPunct="0">
              <a:spcBef>
                <a:spcPct val="0"/>
              </a:spcBef>
              <a:spcAft>
                <a:spcPct val="0"/>
              </a:spcAft>
            </a:pPr>
            <a:r>
              <a:rPr lang="en-US" altLang="en-US" sz="2400" b="1">
                <a:solidFill>
                  <a:prstClr val="black"/>
                </a:solidFill>
                <a:latin typeface="Arial" panose="020B0604020202020204" pitchFamily="34" charset="0"/>
              </a:rPr>
              <a:t>Simple formulation:</a:t>
            </a:r>
          </a:p>
          <a:p>
            <a:pPr lvl="0" eaLnBrk="0" fontAlgn="base" hangingPunct="0">
              <a:spcBef>
                <a:spcPct val="0"/>
              </a:spcBef>
              <a:spcAft>
                <a:spcPct val="0"/>
              </a:spcAft>
            </a:pPr>
            <a:r>
              <a:rPr lang="en-US" altLang="en-US" sz="2400">
                <a:solidFill>
                  <a:prstClr val="black"/>
                </a:solidFill>
                <a:latin typeface="Arial" panose="020B0604020202020204" pitchFamily="34" charset="0"/>
              </a:rPr>
              <a:t>Statistics don’t make claims true — they </a:t>
            </a:r>
            <a:r>
              <a:rPr lang="en-US" altLang="en-US" sz="2400" b="1">
                <a:solidFill>
                  <a:prstClr val="black"/>
                </a:solidFill>
                <a:latin typeface="Arial" panose="020B0604020202020204" pitchFamily="34" charset="0"/>
              </a:rPr>
              <a:t>reveal patterns that would be invisible otherwise</a:t>
            </a:r>
            <a:r>
              <a:rPr lang="en-US" altLang="en-US" sz="2400">
                <a:solidFill>
                  <a:prstClr val="black"/>
                </a:solidFill>
                <a:latin typeface="Arial" panose="020B0604020202020204" pitchFamily="34" charset="0"/>
              </a:rPr>
              <a:t>.</a:t>
            </a:r>
          </a:p>
        </p:txBody>
      </p:sp>
    </p:spTree>
    <p:extLst>
      <p:ext uri="{BB962C8B-B14F-4D97-AF65-F5344CB8AC3E}">
        <p14:creationId xmlns:p14="http://schemas.microsoft.com/office/powerpoint/2010/main" val="24680980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FB36DD-00DB-7012-5944-9753075863F4}"/>
              </a:ext>
            </a:extLst>
          </p:cNvPr>
          <p:cNvSpPr txBox="1"/>
          <p:nvPr/>
        </p:nvSpPr>
        <p:spPr>
          <a:xfrm>
            <a:off x="828675" y="2743200"/>
            <a:ext cx="10782300" cy="830997"/>
          </a:xfrm>
          <a:prstGeom prst="rect">
            <a:avLst/>
          </a:prstGeom>
          <a:noFill/>
        </p:spPr>
        <p:txBody>
          <a:bodyPr wrap="square" rtlCol="0">
            <a:spAutoFit/>
          </a:bodyPr>
          <a:lstStyle/>
          <a:p>
            <a:pPr algn="ctr"/>
            <a:r>
              <a:rPr lang="en-GB" sz="4800"/>
              <a:t>Evidence from Experts</a:t>
            </a:r>
          </a:p>
        </p:txBody>
      </p:sp>
    </p:spTree>
    <p:extLst>
      <p:ext uri="{BB962C8B-B14F-4D97-AF65-F5344CB8AC3E}">
        <p14:creationId xmlns:p14="http://schemas.microsoft.com/office/powerpoint/2010/main" val="12614021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C1A137D-6BA7-2D60-3692-CB4A0DE07104}"/>
              </a:ext>
            </a:extLst>
          </p:cNvPr>
          <p:cNvSpPr>
            <a:spLocks noChangeArrowheads="1"/>
          </p:cNvSpPr>
          <p:nvPr/>
        </p:nvSpPr>
        <p:spPr bwMode="auto">
          <a:xfrm>
            <a:off x="342247" y="-245539"/>
            <a:ext cx="11507505"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endParaRPr lang="en-US" altLang="en-US" sz="3200" b="1">
              <a:solidFill>
                <a:prstClr val="black"/>
              </a:solidFill>
              <a:latin typeface="Arial" panose="020B0604020202020204" pitchFamily="34" charset="0"/>
            </a:endParaRPr>
          </a:p>
          <a:p>
            <a:pPr lvl="0" eaLnBrk="0" fontAlgn="base" hangingPunct="0">
              <a:spcBef>
                <a:spcPct val="0"/>
              </a:spcBef>
              <a:spcAft>
                <a:spcPct val="0"/>
              </a:spcAft>
            </a:pPr>
            <a:r>
              <a:rPr lang="en-US" altLang="en-US" sz="3200" b="1">
                <a:solidFill>
                  <a:prstClr val="black"/>
                </a:solidFill>
                <a:latin typeface="Arial" panose="020B0604020202020204" pitchFamily="34" charset="0"/>
              </a:rPr>
              <a:t>“I Don’t Trust Experts”</a:t>
            </a:r>
          </a:p>
          <a:p>
            <a:pPr lvl="0" eaLnBrk="0" fontAlgn="base" hangingPunct="0">
              <a:spcBef>
                <a:spcPct val="0"/>
              </a:spcBef>
              <a:spcAft>
                <a:spcPct val="0"/>
              </a:spcAft>
            </a:pPr>
            <a:endParaRPr lang="en-US" altLang="en-US" sz="1000" b="1">
              <a:solidFill>
                <a:prstClr val="black"/>
              </a:solidFill>
              <a:latin typeface="Arial" panose="020B0604020202020204" pitchFamily="34" charset="0"/>
            </a:endParaRPr>
          </a:p>
          <a:p>
            <a:pPr lvl="0" eaLnBrk="0" fontAlgn="base" hangingPunct="0">
              <a:spcBef>
                <a:spcPct val="0"/>
              </a:spcBef>
              <a:spcAft>
                <a:spcPct val="0"/>
              </a:spcAft>
            </a:pPr>
            <a:endParaRPr lang="en-US" altLang="en-US" sz="1000" b="1">
              <a:solidFill>
                <a:prstClr val="black"/>
              </a:solidFill>
              <a:latin typeface="Arial" panose="020B0604020202020204" pitchFamily="34" charset="0"/>
            </a:endParaRPr>
          </a:p>
          <a:p>
            <a:pPr lvl="0" eaLnBrk="0" fontAlgn="base" hangingPunct="0">
              <a:spcBef>
                <a:spcPct val="0"/>
              </a:spcBef>
              <a:spcAft>
                <a:spcPct val="0"/>
              </a:spcAft>
            </a:pPr>
            <a:r>
              <a:rPr lang="en-US" altLang="en-US" sz="2800">
                <a:solidFill>
                  <a:prstClr val="black"/>
                </a:solidFill>
                <a:latin typeface="Arial" panose="020B0604020202020204" pitchFamily="34" charset="0"/>
              </a:rPr>
              <a:t>Yes, experts can be wrong, institutions can fail.</a:t>
            </a:r>
          </a:p>
          <a:p>
            <a:pPr lvl="0" eaLnBrk="0" fontAlgn="base" hangingPunct="0">
              <a:spcBef>
                <a:spcPct val="0"/>
              </a:spcBef>
              <a:spcAft>
                <a:spcPct val="0"/>
              </a:spcAft>
            </a:pPr>
            <a:endParaRPr lang="en-US" altLang="en-US" sz="2800">
              <a:solidFill>
                <a:prstClr val="black"/>
              </a:solidFill>
              <a:latin typeface="Arial" panose="020B0604020202020204" pitchFamily="34" charset="0"/>
            </a:endParaRPr>
          </a:p>
          <a:p>
            <a:pPr lvl="0" eaLnBrk="0" fontAlgn="base" hangingPunct="0">
              <a:spcBef>
                <a:spcPct val="0"/>
              </a:spcBef>
              <a:spcAft>
                <a:spcPct val="0"/>
              </a:spcAft>
            </a:pPr>
            <a:r>
              <a:rPr lang="en-US" altLang="en-US" sz="2800">
                <a:solidFill>
                  <a:prstClr val="black"/>
                </a:solidFill>
                <a:latin typeface="Arial" panose="020B0604020202020204" pitchFamily="34" charset="0"/>
              </a:rPr>
              <a:t>But the critical distinction is that of:</a:t>
            </a:r>
            <a:r>
              <a:rPr lang="en-US" altLang="en-US" sz="2800" b="1">
                <a:solidFill>
                  <a:prstClr val="black"/>
                </a:solidFill>
                <a:latin typeface="Arial" panose="020B0604020202020204" pitchFamily="34" charset="0"/>
              </a:rPr>
              <a:t> Expertise vs Authority</a:t>
            </a:r>
          </a:p>
          <a:p>
            <a:pPr lvl="0" eaLnBrk="0" fontAlgn="base" hangingPunct="0">
              <a:spcBef>
                <a:spcPct val="0"/>
              </a:spcBef>
              <a:spcAft>
                <a:spcPct val="0"/>
              </a:spcAft>
            </a:pPr>
            <a:endParaRPr lang="en-US" altLang="en-US" sz="2800" b="1">
              <a:solidFill>
                <a:prstClr val="black"/>
              </a:solidFill>
              <a:latin typeface="Arial" panose="020B0604020202020204" pitchFamily="34" charset="0"/>
            </a:endParaRPr>
          </a:p>
          <a:p>
            <a:pPr lvl="0" eaLnBrk="0" fontAlgn="base" hangingPunct="0">
              <a:spcBef>
                <a:spcPct val="0"/>
              </a:spcBef>
              <a:spcAft>
                <a:spcPct val="0"/>
              </a:spcAft>
              <a:buFontTx/>
              <a:buChar char="•"/>
            </a:pPr>
            <a:r>
              <a:rPr lang="en-US" altLang="en-US" sz="2800">
                <a:solidFill>
                  <a:prstClr val="black"/>
                </a:solidFill>
                <a:latin typeface="Arial" panose="020B0604020202020204" pitchFamily="34" charset="0"/>
              </a:rPr>
              <a:t>Expertise = </a:t>
            </a:r>
            <a:r>
              <a:rPr lang="en-US" altLang="en-US" sz="2800" b="1">
                <a:solidFill>
                  <a:prstClr val="black"/>
                </a:solidFill>
                <a:latin typeface="Arial" panose="020B0604020202020204" pitchFamily="34" charset="0"/>
              </a:rPr>
              <a:t>track record + method + correction mechanisms.</a:t>
            </a:r>
            <a:endParaRPr lang="en-US" altLang="en-US" sz="2800">
              <a:solidFill>
                <a:prstClr val="black"/>
              </a:solidFill>
              <a:latin typeface="Arial" panose="020B0604020202020204" pitchFamily="34" charset="0"/>
            </a:endParaRPr>
          </a:p>
          <a:p>
            <a:pPr lvl="0" eaLnBrk="0" fontAlgn="base" hangingPunct="0">
              <a:spcBef>
                <a:spcPct val="0"/>
              </a:spcBef>
              <a:spcAft>
                <a:spcPct val="0"/>
              </a:spcAft>
              <a:buFontTx/>
              <a:buChar char="•"/>
            </a:pPr>
            <a:endParaRPr lang="en-US" altLang="en-US" sz="2400">
              <a:solidFill>
                <a:prstClr val="black"/>
              </a:solidFill>
              <a:latin typeface="Arial" panose="020B0604020202020204" pitchFamily="34" charset="0"/>
            </a:endParaRPr>
          </a:p>
          <a:p>
            <a:pPr lvl="0" eaLnBrk="0" fontAlgn="base" hangingPunct="0">
              <a:spcBef>
                <a:spcPct val="0"/>
              </a:spcBef>
              <a:spcAft>
                <a:spcPct val="0"/>
              </a:spcAft>
              <a:buFontTx/>
              <a:buChar char="•"/>
            </a:pPr>
            <a:r>
              <a:rPr lang="en-US" altLang="en-US" sz="2800">
                <a:solidFill>
                  <a:prstClr val="black"/>
                </a:solidFill>
                <a:latin typeface="Arial" panose="020B0604020202020204" pitchFamily="34" charset="0"/>
              </a:rPr>
              <a:t>Authority = </a:t>
            </a:r>
            <a:r>
              <a:rPr lang="en-US" altLang="en-US" sz="2800" i="1">
                <a:solidFill>
                  <a:prstClr val="black"/>
                </a:solidFill>
                <a:latin typeface="Arial" panose="020B0604020202020204" pitchFamily="34" charset="0"/>
              </a:rPr>
              <a:t>“Because I say so.”</a:t>
            </a:r>
          </a:p>
          <a:p>
            <a:pPr lvl="0" eaLnBrk="0" fontAlgn="base" hangingPunct="0">
              <a:spcBef>
                <a:spcPct val="0"/>
              </a:spcBef>
              <a:spcAft>
                <a:spcPct val="0"/>
              </a:spcAft>
              <a:buFontTx/>
              <a:buChar char="•"/>
            </a:pPr>
            <a:endParaRPr lang="en-US" altLang="en-US" sz="2400">
              <a:solidFill>
                <a:prstClr val="black"/>
              </a:solidFill>
              <a:latin typeface="Arial" panose="020B0604020202020204" pitchFamily="34" charset="0"/>
            </a:endParaRPr>
          </a:p>
          <a:p>
            <a:pPr lvl="0" eaLnBrk="0" fontAlgn="base" hangingPunct="0">
              <a:spcBef>
                <a:spcPct val="0"/>
              </a:spcBef>
              <a:spcAft>
                <a:spcPct val="0"/>
              </a:spcAft>
            </a:pPr>
            <a:endParaRPr lang="en-US" altLang="en-US" sz="2400">
              <a:solidFill>
                <a:prstClr val="black"/>
              </a:solidFill>
              <a:latin typeface="Arial" panose="020B0604020202020204" pitchFamily="34" charset="0"/>
            </a:endParaRPr>
          </a:p>
        </p:txBody>
      </p:sp>
    </p:spTree>
    <p:extLst>
      <p:ext uri="{BB962C8B-B14F-4D97-AF65-F5344CB8AC3E}">
        <p14:creationId xmlns:p14="http://schemas.microsoft.com/office/powerpoint/2010/main" val="39332382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43D20FA3-C631-150A-8F44-36747FD6396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CA67D219-337D-0D8B-20AD-DDF33617F832}"/>
              </a:ext>
            </a:extLst>
          </p:cNvPr>
          <p:cNvSpPr>
            <a:spLocks noChangeArrowheads="1"/>
          </p:cNvSpPr>
          <p:nvPr/>
        </p:nvSpPr>
        <p:spPr bwMode="auto">
          <a:xfrm>
            <a:off x="255870" y="642429"/>
            <a:ext cx="11507505" cy="5816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altLang="en-US" sz="3200" b="1">
                <a:solidFill>
                  <a:schemeClr val="bg1">
                    <a:lumMod val="65000"/>
                  </a:schemeClr>
                </a:solidFill>
                <a:latin typeface="Arial" panose="020B0604020202020204" pitchFamily="34" charset="0"/>
              </a:rPr>
              <a:t>“I Don’t Trust Experts”</a:t>
            </a:r>
          </a:p>
          <a:p>
            <a:pPr lvl="0" eaLnBrk="0" fontAlgn="base" hangingPunct="0">
              <a:spcBef>
                <a:spcPct val="0"/>
              </a:spcBef>
              <a:spcAft>
                <a:spcPct val="0"/>
              </a:spcAft>
            </a:pPr>
            <a:endParaRPr lang="en-US" altLang="en-US" sz="1000" b="1">
              <a:solidFill>
                <a:schemeClr val="bg1">
                  <a:lumMod val="65000"/>
                </a:schemeClr>
              </a:solidFill>
              <a:latin typeface="Arial" panose="020B0604020202020204" pitchFamily="34" charset="0"/>
            </a:endParaRPr>
          </a:p>
          <a:p>
            <a:pPr lvl="0" eaLnBrk="0" fontAlgn="base" hangingPunct="0">
              <a:spcBef>
                <a:spcPct val="0"/>
              </a:spcBef>
              <a:spcAft>
                <a:spcPct val="0"/>
              </a:spcAft>
            </a:pPr>
            <a:endParaRPr lang="en-US" altLang="en-US" sz="1000" b="1">
              <a:solidFill>
                <a:schemeClr val="bg1">
                  <a:lumMod val="65000"/>
                </a:schemeClr>
              </a:solidFill>
              <a:latin typeface="Arial" panose="020B0604020202020204" pitchFamily="34" charset="0"/>
            </a:endParaRPr>
          </a:p>
          <a:p>
            <a:pPr lvl="0" eaLnBrk="0" fontAlgn="base" hangingPunct="0">
              <a:spcBef>
                <a:spcPct val="0"/>
              </a:spcBef>
              <a:spcAft>
                <a:spcPct val="0"/>
              </a:spcAft>
            </a:pPr>
            <a:r>
              <a:rPr lang="en-US" altLang="en-US" sz="2400">
                <a:solidFill>
                  <a:schemeClr val="bg1">
                    <a:lumMod val="65000"/>
                  </a:schemeClr>
                </a:solidFill>
                <a:latin typeface="Arial" panose="020B0604020202020204" pitchFamily="34" charset="0"/>
              </a:rPr>
              <a:t>Yes, experts can be wrong, institutions can fail.</a:t>
            </a:r>
          </a:p>
          <a:p>
            <a:pPr lvl="0" eaLnBrk="0" fontAlgn="base" hangingPunct="0">
              <a:spcBef>
                <a:spcPct val="0"/>
              </a:spcBef>
              <a:spcAft>
                <a:spcPct val="0"/>
              </a:spcAft>
            </a:pPr>
            <a:endParaRPr lang="en-US" altLang="en-US" sz="2400">
              <a:solidFill>
                <a:schemeClr val="bg1">
                  <a:lumMod val="65000"/>
                </a:schemeClr>
              </a:solidFill>
              <a:latin typeface="Arial" panose="020B0604020202020204" pitchFamily="34" charset="0"/>
            </a:endParaRPr>
          </a:p>
          <a:p>
            <a:pPr lvl="0" eaLnBrk="0" fontAlgn="base" hangingPunct="0">
              <a:spcBef>
                <a:spcPct val="0"/>
              </a:spcBef>
              <a:spcAft>
                <a:spcPct val="0"/>
              </a:spcAft>
            </a:pPr>
            <a:r>
              <a:rPr lang="en-US" altLang="en-US" sz="2400">
                <a:solidFill>
                  <a:schemeClr val="bg1">
                    <a:lumMod val="65000"/>
                  </a:schemeClr>
                </a:solidFill>
                <a:latin typeface="Arial" panose="020B0604020202020204" pitchFamily="34" charset="0"/>
              </a:rPr>
              <a:t>But the critical distinction is that of:</a:t>
            </a:r>
            <a:r>
              <a:rPr lang="en-US" altLang="en-US" sz="2400" b="1">
                <a:solidFill>
                  <a:schemeClr val="bg1">
                    <a:lumMod val="65000"/>
                  </a:schemeClr>
                </a:solidFill>
                <a:latin typeface="Arial" panose="020B0604020202020204" pitchFamily="34" charset="0"/>
              </a:rPr>
              <a:t> Expertise vs Authority</a:t>
            </a:r>
          </a:p>
          <a:p>
            <a:pPr lvl="0" eaLnBrk="0" fontAlgn="base" hangingPunct="0">
              <a:spcBef>
                <a:spcPct val="0"/>
              </a:spcBef>
              <a:spcAft>
                <a:spcPct val="0"/>
              </a:spcAft>
            </a:pPr>
            <a:endParaRPr lang="en-US" altLang="en-US" sz="2800" b="1">
              <a:solidFill>
                <a:schemeClr val="bg1">
                  <a:lumMod val="65000"/>
                </a:schemeClr>
              </a:solidFill>
              <a:latin typeface="Arial" panose="020B0604020202020204" pitchFamily="34" charset="0"/>
            </a:endParaRPr>
          </a:p>
          <a:p>
            <a:pPr lvl="0" eaLnBrk="0" fontAlgn="base" hangingPunct="0">
              <a:spcBef>
                <a:spcPct val="0"/>
              </a:spcBef>
              <a:spcAft>
                <a:spcPct val="0"/>
              </a:spcAft>
              <a:buFontTx/>
              <a:buChar char="•"/>
            </a:pPr>
            <a:r>
              <a:rPr lang="en-US" altLang="en-US" sz="2800">
                <a:solidFill>
                  <a:schemeClr val="bg1">
                    <a:lumMod val="65000"/>
                  </a:schemeClr>
                </a:solidFill>
                <a:latin typeface="Arial" panose="020B0604020202020204" pitchFamily="34" charset="0"/>
              </a:rPr>
              <a:t>Expertise = </a:t>
            </a:r>
            <a:r>
              <a:rPr lang="en-US" altLang="en-US" sz="2800" b="1">
                <a:solidFill>
                  <a:schemeClr val="bg1">
                    <a:lumMod val="65000"/>
                  </a:schemeClr>
                </a:solidFill>
                <a:latin typeface="Arial" panose="020B0604020202020204" pitchFamily="34" charset="0"/>
              </a:rPr>
              <a:t>track record + method + correction mechanisms.</a:t>
            </a:r>
            <a:endParaRPr lang="en-US" altLang="en-US" sz="2800">
              <a:solidFill>
                <a:schemeClr val="bg1">
                  <a:lumMod val="65000"/>
                </a:schemeClr>
              </a:solidFill>
              <a:latin typeface="Arial" panose="020B0604020202020204" pitchFamily="34" charset="0"/>
            </a:endParaRPr>
          </a:p>
          <a:p>
            <a:pPr lvl="0" eaLnBrk="0" fontAlgn="base" hangingPunct="0">
              <a:spcBef>
                <a:spcPct val="0"/>
              </a:spcBef>
              <a:spcAft>
                <a:spcPct val="0"/>
              </a:spcAft>
              <a:buFontTx/>
              <a:buChar char="•"/>
            </a:pPr>
            <a:endParaRPr lang="en-US" altLang="en-US" sz="2400">
              <a:solidFill>
                <a:schemeClr val="bg1">
                  <a:lumMod val="65000"/>
                </a:schemeClr>
              </a:solidFill>
              <a:latin typeface="Arial" panose="020B0604020202020204" pitchFamily="34" charset="0"/>
            </a:endParaRPr>
          </a:p>
          <a:p>
            <a:pPr lvl="0" eaLnBrk="0" fontAlgn="base" hangingPunct="0">
              <a:spcBef>
                <a:spcPct val="0"/>
              </a:spcBef>
              <a:spcAft>
                <a:spcPct val="0"/>
              </a:spcAft>
              <a:buFontTx/>
              <a:buChar char="•"/>
            </a:pPr>
            <a:r>
              <a:rPr lang="en-US" altLang="en-US" sz="2400">
                <a:solidFill>
                  <a:schemeClr val="bg1">
                    <a:lumMod val="65000"/>
                  </a:schemeClr>
                </a:solidFill>
                <a:latin typeface="Arial" panose="020B0604020202020204" pitchFamily="34" charset="0"/>
              </a:rPr>
              <a:t>Authority = </a:t>
            </a:r>
            <a:r>
              <a:rPr lang="en-US" altLang="en-US" sz="2400" i="1">
                <a:solidFill>
                  <a:schemeClr val="bg1">
                    <a:lumMod val="65000"/>
                  </a:schemeClr>
                </a:solidFill>
                <a:latin typeface="Arial" panose="020B0604020202020204" pitchFamily="34" charset="0"/>
              </a:rPr>
              <a:t>“Because I say so.”</a:t>
            </a:r>
          </a:p>
          <a:p>
            <a:pPr lvl="0" eaLnBrk="0" fontAlgn="base" hangingPunct="0">
              <a:spcBef>
                <a:spcPct val="0"/>
              </a:spcBef>
              <a:spcAft>
                <a:spcPct val="0"/>
              </a:spcAft>
              <a:buFontTx/>
              <a:buChar char="•"/>
            </a:pPr>
            <a:endParaRPr lang="en-US" altLang="en-US" sz="2400">
              <a:solidFill>
                <a:schemeClr val="bg1">
                  <a:lumMod val="65000"/>
                </a:schemeClr>
              </a:solidFill>
              <a:latin typeface="Arial" panose="020B0604020202020204" pitchFamily="34" charset="0"/>
            </a:endParaRPr>
          </a:p>
          <a:p>
            <a:pPr lvl="0" eaLnBrk="0" fontAlgn="base" hangingPunct="0">
              <a:spcBef>
                <a:spcPct val="0"/>
              </a:spcBef>
              <a:spcAft>
                <a:spcPct val="0"/>
              </a:spcAft>
            </a:pPr>
            <a:endParaRPr lang="en-US" altLang="en-US" sz="2400" b="1">
              <a:solidFill>
                <a:prstClr val="black"/>
              </a:solidFill>
              <a:latin typeface="Arial" panose="020B0604020202020204" pitchFamily="34" charset="0"/>
            </a:endParaRPr>
          </a:p>
          <a:p>
            <a:pPr lvl="0" eaLnBrk="0" fontAlgn="base" hangingPunct="0">
              <a:spcBef>
                <a:spcPct val="0"/>
              </a:spcBef>
              <a:spcAft>
                <a:spcPct val="0"/>
              </a:spcAft>
            </a:pPr>
            <a:r>
              <a:rPr lang="en-US" altLang="en-US" sz="2400" b="1">
                <a:solidFill>
                  <a:prstClr val="black"/>
                </a:solidFill>
                <a:latin typeface="Arial" panose="020B0604020202020204" pitchFamily="34" charset="0"/>
              </a:rPr>
              <a:t>Crucial point:</a:t>
            </a:r>
          </a:p>
          <a:p>
            <a:pPr lvl="0" eaLnBrk="0" fontAlgn="base" hangingPunct="0">
              <a:spcBef>
                <a:spcPct val="0"/>
              </a:spcBef>
              <a:spcAft>
                <a:spcPct val="0"/>
              </a:spcAft>
            </a:pPr>
            <a:r>
              <a:rPr lang="en-US" altLang="en-US" sz="2400">
                <a:solidFill>
                  <a:prstClr val="black"/>
                </a:solidFill>
                <a:latin typeface="Arial" panose="020B0604020202020204" pitchFamily="34" charset="0"/>
              </a:rPr>
              <a:t>Distrusting </a:t>
            </a:r>
            <a:r>
              <a:rPr lang="en-US" altLang="en-US" sz="2400" i="1">
                <a:solidFill>
                  <a:prstClr val="black"/>
                </a:solidFill>
                <a:latin typeface="Arial" panose="020B0604020202020204" pitchFamily="34" charset="0"/>
              </a:rPr>
              <a:t>experts as a class</a:t>
            </a:r>
            <a:r>
              <a:rPr lang="en-US" altLang="en-US" sz="2400">
                <a:solidFill>
                  <a:prstClr val="black"/>
                </a:solidFill>
                <a:latin typeface="Arial" panose="020B0604020202020204" pitchFamily="34" charset="0"/>
              </a:rPr>
              <a:t> is problematical — because making that distinction itself depends on expert knowledge. We generally know when to trust experts.</a:t>
            </a:r>
          </a:p>
          <a:p>
            <a:pPr lvl="0" eaLnBrk="0" fontAlgn="base" hangingPunct="0">
              <a:spcBef>
                <a:spcPct val="0"/>
              </a:spcBef>
              <a:spcAft>
                <a:spcPct val="0"/>
              </a:spcAft>
            </a:pPr>
            <a:endParaRPr lang="en-US" altLang="en-US" sz="2400">
              <a:solidFill>
                <a:prstClr val="black"/>
              </a:solidFill>
              <a:latin typeface="Arial" panose="020B0604020202020204" pitchFamily="34" charset="0"/>
            </a:endParaRPr>
          </a:p>
        </p:txBody>
      </p:sp>
    </p:spTree>
    <p:extLst>
      <p:ext uri="{BB962C8B-B14F-4D97-AF65-F5344CB8AC3E}">
        <p14:creationId xmlns:p14="http://schemas.microsoft.com/office/powerpoint/2010/main" val="5010389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286C8-22BB-44CB-9529-97E95501E830}"/>
              </a:ext>
            </a:extLst>
          </p:cNvPr>
          <p:cNvSpPr txBox="1"/>
          <p:nvPr/>
        </p:nvSpPr>
        <p:spPr>
          <a:xfrm>
            <a:off x="438150" y="197346"/>
            <a:ext cx="11582400" cy="4308872"/>
          </a:xfrm>
          <a:prstGeom prst="rect">
            <a:avLst/>
          </a:prstGeom>
          <a:noFill/>
        </p:spPr>
        <p:txBody>
          <a:bodyPr wrap="square" rtlCol="0">
            <a:spAutoFit/>
          </a:bodyPr>
          <a:lstStyle/>
          <a:p>
            <a:r>
              <a:rPr lang="en-GB" sz="2800"/>
              <a:t>Questions for Groups:</a:t>
            </a:r>
          </a:p>
          <a:p>
            <a:endParaRPr lang="en-GB" sz="2800"/>
          </a:p>
          <a:p>
            <a:endParaRPr lang="en-GB"/>
          </a:p>
          <a:p>
            <a:pPr marL="342900" indent="-342900">
              <a:buAutoNum type="arabicPeriod"/>
            </a:pPr>
            <a:r>
              <a:rPr lang="en-GB" sz="2800"/>
              <a:t>Let’s say your grandchildren want to go to university to study Medicine, Geophysics, Chemical engineering, etc. If you didn’t believe that they would become experts in these fields, why would you encourage them to go?</a:t>
            </a:r>
          </a:p>
          <a:p>
            <a:pPr marL="514350" indent="-514350">
              <a:buFont typeface="+mj-lt"/>
              <a:buAutoNum type="arabicPeriod"/>
            </a:pPr>
            <a:endParaRPr lang="en-GB" sz="3200"/>
          </a:p>
          <a:p>
            <a:pPr marL="514350" indent="-514350">
              <a:buFont typeface="+mj-lt"/>
              <a:buAutoNum type="arabicPeriod"/>
            </a:pPr>
            <a:r>
              <a:rPr lang="en-GB" sz="2800"/>
              <a:t>When you say you don’t trust experts, what sort of experts don’t you trust and why?</a:t>
            </a:r>
          </a:p>
        </p:txBody>
      </p:sp>
    </p:spTree>
    <p:extLst>
      <p:ext uri="{BB962C8B-B14F-4D97-AF65-F5344CB8AC3E}">
        <p14:creationId xmlns:p14="http://schemas.microsoft.com/office/powerpoint/2010/main" val="9430695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5C3D733-8CBC-F4D6-2D25-2F58C94C8EFC}"/>
              </a:ext>
            </a:extLst>
          </p:cNvPr>
          <p:cNvSpPr txBox="1"/>
          <p:nvPr/>
        </p:nvSpPr>
        <p:spPr>
          <a:xfrm>
            <a:off x="752475" y="2571750"/>
            <a:ext cx="10668000" cy="1569660"/>
          </a:xfrm>
          <a:prstGeom prst="rect">
            <a:avLst/>
          </a:prstGeom>
          <a:noFill/>
        </p:spPr>
        <p:txBody>
          <a:bodyPr wrap="square" rtlCol="0">
            <a:spAutoFit/>
          </a:bodyPr>
          <a:lstStyle/>
          <a:p>
            <a:pPr algn="ctr"/>
            <a:r>
              <a:rPr lang="en-GB" sz="4800"/>
              <a:t>Lying about Global Warming to build a Voter Consensus </a:t>
            </a:r>
          </a:p>
        </p:txBody>
      </p:sp>
    </p:spTree>
    <p:extLst>
      <p:ext uri="{BB962C8B-B14F-4D97-AF65-F5344CB8AC3E}">
        <p14:creationId xmlns:p14="http://schemas.microsoft.com/office/powerpoint/2010/main" val="30528515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089B3E8-AFAA-517A-FE8A-9EEB9AED148D}"/>
              </a:ext>
            </a:extLst>
          </p:cNvPr>
          <p:cNvSpPr txBox="1"/>
          <p:nvPr/>
        </p:nvSpPr>
        <p:spPr>
          <a:xfrm>
            <a:off x="304800" y="612844"/>
            <a:ext cx="11582400" cy="5632311"/>
          </a:xfrm>
          <a:prstGeom prst="rect">
            <a:avLst/>
          </a:prstGeom>
          <a:noFill/>
        </p:spPr>
        <p:txBody>
          <a:bodyPr wrap="square" rtlCol="0">
            <a:spAutoFit/>
          </a:bodyPr>
          <a:lstStyle/>
          <a:p>
            <a:r>
              <a:rPr lang="en-GB" sz="3600"/>
              <a:t>The overwhelming scientific consensus is that human activity is the dominant cause of observed global warming since the mid-20th century.</a:t>
            </a:r>
          </a:p>
          <a:p>
            <a:endParaRPr lang="en-GB" sz="3600"/>
          </a:p>
          <a:p>
            <a:r>
              <a:rPr lang="en-GB" sz="3600"/>
              <a:t>The scientific attitude is one of very high confidence based on converging evidence from multiple fields (atmospheric physics, oceanography, glaciology, paleoclimatology). Legitimate scientific scepticism focuses on refining details, not questioning the fundamental human role.</a:t>
            </a:r>
          </a:p>
        </p:txBody>
      </p:sp>
    </p:spTree>
    <p:extLst>
      <p:ext uri="{BB962C8B-B14F-4D97-AF65-F5344CB8AC3E}">
        <p14:creationId xmlns:p14="http://schemas.microsoft.com/office/powerpoint/2010/main" val="28091324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B97DEF1-30E6-26FD-325D-7AB5554D557F}"/>
              </a:ext>
            </a:extLst>
          </p:cNvPr>
          <p:cNvSpPr txBox="1"/>
          <p:nvPr/>
        </p:nvSpPr>
        <p:spPr>
          <a:xfrm>
            <a:off x="419100" y="0"/>
            <a:ext cx="11668125" cy="6971139"/>
          </a:xfrm>
          <a:prstGeom prst="rect">
            <a:avLst/>
          </a:prstGeom>
          <a:noFill/>
        </p:spPr>
        <p:txBody>
          <a:bodyPr wrap="square" rtlCol="0">
            <a:spAutoFit/>
          </a:bodyPr>
          <a:lstStyle/>
          <a:p>
            <a:pPr marL="36000"/>
            <a:r>
              <a:rPr lang="en-GB" sz="2400" b="1"/>
              <a:t>Here are some things which a government can do about global warming:</a:t>
            </a:r>
          </a:p>
          <a:p>
            <a:pPr marL="36000"/>
            <a:endParaRPr lang="en-GB" sz="2400"/>
          </a:p>
          <a:p>
            <a:pPr marL="36000" indent="-342900">
              <a:buFont typeface="+mj-lt"/>
              <a:buAutoNum type="arabicPeriod"/>
            </a:pPr>
            <a:r>
              <a:rPr lang="en-GB" sz="2400"/>
              <a:t>Phase out combustion-</a:t>
            </a:r>
            <a:r>
              <a:rPr lang="en-GB" sz="2400" err="1"/>
              <a:t>engined</a:t>
            </a:r>
            <a:r>
              <a:rPr lang="en-GB" sz="2400"/>
              <a:t> cars</a:t>
            </a:r>
          </a:p>
          <a:p>
            <a:pPr marL="36000" indent="-342900">
              <a:buFont typeface="+mj-lt"/>
              <a:buAutoNum type="arabicPeriod"/>
            </a:pPr>
            <a:r>
              <a:rPr lang="en-GB" sz="2400"/>
              <a:t>Incentivise heat pumps</a:t>
            </a:r>
          </a:p>
          <a:p>
            <a:pPr marL="36000" indent="-342900">
              <a:buFont typeface="+mj-lt"/>
              <a:buAutoNum type="arabicPeriod"/>
            </a:pPr>
            <a:r>
              <a:rPr lang="en-GB" sz="2400"/>
              <a:t>Build wind generators, solar panel farms and biofuels</a:t>
            </a:r>
          </a:p>
          <a:p>
            <a:pPr marL="36000" indent="-342900">
              <a:buFont typeface="+mj-lt"/>
              <a:buAutoNum type="arabicPeriod"/>
            </a:pPr>
            <a:r>
              <a:rPr lang="en-GB" sz="2400"/>
              <a:t>Stop pumping oil and mining coal</a:t>
            </a:r>
          </a:p>
          <a:p>
            <a:pPr marL="36000" indent="-342900">
              <a:buFont typeface="+mj-lt"/>
              <a:buAutoNum type="arabicPeriod"/>
            </a:pPr>
            <a:endParaRPr lang="en-GB" sz="2400"/>
          </a:p>
          <a:p>
            <a:pPr marL="36000"/>
            <a:r>
              <a:rPr lang="en-GB" sz="2400" b="1"/>
              <a:t>What does that mean for us?</a:t>
            </a:r>
            <a:endParaRPr lang="en-GB" sz="2400"/>
          </a:p>
          <a:p>
            <a:pPr marL="36000" indent="-342900">
              <a:buAutoNum type="arabicPeriod"/>
            </a:pPr>
            <a:r>
              <a:rPr lang="en-GB" sz="2400"/>
              <a:t>We ought to buy electric cars</a:t>
            </a:r>
          </a:p>
          <a:p>
            <a:pPr marL="36000" indent="-342900">
              <a:buAutoNum type="arabicPeriod"/>
            </a:pPr>
            <a:r>
              <a:rPr lang="en-GB" sz="2400"/>
              <a:t>We ought to convert to heat pumps</a:t>
            </a:r>
          </a:p>
          <a:p>
            <a:pPr marL="36000" indent="-342900">
              <a:buAutoNum type="arabicPeriod"/>
            </a:pPr>
            <a:r>
              <a:rPr lang="en-GB" sz="2400"/>
              <a:t>We ought to put solar panels on our roofs</a:t>
            </a:r>
          </a:p>
          <a:p>
            <a:pPr marL="36000" indent="-342900">
              <a:buAutoNum type="arabicPeriod"/>
            </a:pPr>
            <a:endParaRPr lang="en-GB" sz="2400"/>
          </a:p>
          <a:p>
            <a:pPr marL="36000"/>
            <a:r>
              <a:rPr lang="en-GB" sz="2400" b="1"/>
              <a:t>If we don’t want to do these things what do we say?</a:t>
            </a:r>
            <a:endParaRPr lang="en-GB" sz="2400"/>
          </a:p>
          <a:p>
            <a:pPr marL="36000"/>
            <a:r>
              <a:rPr lang="en-GB" sz="2400"/>
              <a:t>“Look at the weather today, so much for global warming”</a:t>
            </a:r>
          </a:p>
          <a:p>
            <a:pPr marL="36000"/>
            <a:r>
              <a:rPr lang="en-GB" sz="2400"/>
              <a:t>“You use more CO2 to build the electric car, than you save when you use it”</a:t>
            </a:r>
          </a:p>
          <a:p>
            <a:pPr marL="36000"/>
            <a:r>
              <a:rPr lang="en-GB" sz="2400"/>
              <a:t>“I saw a guy on TV yesterday who said it was all nonsense.”</a:t>
            </a:r>
          </a:p>
          <a:p>
            <a:pPr marL="36000"/>
            <a:r>
              <a:rPr lang="en-GB" sz="2400"/>
              <a:t>“If nobody else is doing it, why should I?” </a:t>
            </a:r>
          </a:p>
          <a:p>
            <a:pPr marL="36000" indent="-342900">
              <a:buFont typeface="+mj-lt"/>
              <a:buAutoNum type="arabicPeriod"/>
            </a:pPr>
            <a:endParaRPr lang="en-GB" sz="2100"/>
          </a:p>
          <a:p>
            <a:endParaRPr lang="en-GB"/>
          </a:p>
        </p:txBody>
      </p:sp>
    </p:spTree>
    <p:extLst>
      <p:ext uri="{BB962C8B-B14F-4D97-AF65-F5344CB8AC3E}">
        <p14:creationId xmlns:p14="http://schemas.microsoft.com/office/powerpoint/2010/main" val="14053671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5F7CC3A-0E98-A901-53AA-DBD9595EC2AF}"/>
              </a:ext>
            </a:extLst>
          </p:cNvPr>
          <p:cNvSpPr txBox="1"/>
          <p:nvPr/>
        </p:nvSpPr>
        <p:spPr>
          <a:xfrm>
            <a:off x="319087" y="1733550"/>
            <a:ext cx="11553825" cy="3539430"/>
          </a:xfrm>
          <a:prstGeom prst="rect">
            <a:avLst/>
          </a:prstGeom>
          <a:noFill/>
        </p:spPr>
        <p:txBody>
          <a:bodyPr wrap="square" rtlCol="0">
            <a:spAutoFit/>
          </a:bodyPr>
          <a:lstStyle/>
          <a:p>
            <a:r>
              <a:rPr lang="en-GB" sz="3200"/>
              <a:t>In the USA, 70% of Democrats say human activity contributes a great deal to climate change, while only 20% of Republicans say the same.</a:t>
            </a:r>
          </a:p>
          <a:p>
            <a:endParaRPr lang="en-GB" sz="3200"/>
          </a:p>
          <a:p>
            <a:r>
              <a:rPr lang="en-GB" sz="3200"/>
              <a:t>In the UK, 71% of voters believe climate change is caused by human activity.</a:t>
            </a:r>
          </a:p>
          <a:p>
            <a:endParaRPr lang="en-GB" sz="3200"/>
          </a:p>
        </p:txBody>
      </p:sp>
    </p:spTree>
    <p:extLst>
      <p:ext uri="{BB962C8B-B14F-4D97-AF65-F5344CB8AC3E}">
        <p14:creationId xmlns:p14="http://schemas.microsoft.com/office/powerpoint/2010/main" val="3125363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15697EA9-7E24-06AE-A222-4D0D6FAD6FF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9CEFB8E-74FB-2551-082E-041779D8EFDC}"/>
              </a:ext>
            </a:extLst>
          </p:cNvPr>
          <p:cNvSpPr txBox="1"/>
          <p:nvPr/>
        </p:nvSpPr>
        <p:spPr>
          <a:xfrm>
            <a:off x="561975" y="304800"/>
            <a:ext cx="11544300" cy="6740307"/>
          </a:xfrm>
          <a:prstGeom prst="rect">
            <a:avLst/>
          </a:prstGeom>
          <a:noFill/>
        </p:spPr>
        <p:txBody>
          <a:bodyPr wrap="square" rtlCol="0">
            <a:spAutoFit/>
          </a:bodyPr>
          <a:lstStyle/>
          <a:p>
            <a:pPr marL="342900" indent="-342900">
              <a:buFont typeface="Wingdings" panose="05000000000000000000" pitchFamily="2" charset="2"/>
              <a:buChar char="q"/>
            </a:pPr>
            <a:r>
              <a:rPr lang="en-GB" sz="2300">
                <a:solidFill>
                  <a:schemeClr val="bg2">
                    <a:lumMod val="75000"/>
                  </a:schemeClr>
                </a:solidFill>
              </a:rPr>
              <a:t>The state of public dialogue today is not what it was twenty years ago. </a:t>
            </a:r>
          </a:p>
          <a:p>
            <a:pPr marL="342900" indent="-342900">
              <a:buFont typeface="Wingdings" panose="05000000000000000000" pitchFamily="2" charset="2"/>
              <a:buChar char="q"/>
            </a:pPr>
            <a:endParaRPr lang="en-GB" sz="2300">
              <a:solidFill>
                <a:schemeClr val="bg2">
                  <a:lumMod val="75000"/>
                </a:schemeClr>
              </a:solidFill>
            </a:endParaRPr>
          </a:p>
          <a:p>
            <a:pPr marL="342900" indent="-342900">
              <a:buFont typeface="Wingdings" panose="05000000000000000000" pitchFamily="2" charset="2"/>
              <a:buChar char="q"/>
            </a:pPr>
            <a:r>
              <a:rPr lang="en-GB" sz="2300">
                <a:solidFill>
                  <a:schemeClr val="bg2">
                    <a:lumMod val="75000"/>
                  </a:schemeClr>
                </a:solidFill>
              </a:rPr>
              <a:t>Many statesmen no longer seem to use established facts as a basis for their arguments – rather they lie about what is happening and attempt to get us to believe the lies.</a:t>
            </a:r>
          </a:p>
          <a:p>
            <a:pPr marL="342900" indent="-342900">
              <a:buFont typeface="Wingdings" panose="05000000000000000000" pitchFamily="2" charset="2"/>
              <a:buChar char="q"/>
            </a:pPr>
            <a:endParaRPr lang="en-GB" sz="2300">
              <a:solidFill>
                <a:schemeClr val="bg2">
                  <a:lumMod val="75000"/>
                </a:schemeClr>
              </a:solidFill>
            </a:endParaRPr>
          </a:p>
          <a:p>
            <a:pPr marL="342900" indent="-342900">
              <a:buFont typeface="Wingdings" panose="05000000000000000000" pitchFamily="2" charset="2"/>
              <a:buChar char="q"/>
            </a:pPr>
            <a:r>
              <a:rPr lang="en-GB" sz="2300">
                <a:solidFill>
                  <a:schemeClr val="bg2">
                    <a:lumMod val="75000"/>
                  </a:schemeClr>
                </a:solidFill>
              </a:rPr>
              <a:t>Because of this public trust in politicians has fallen.</a:t>
            </a:r>
          </a:p>
          <a:p>
            <a:pPr marL="342900" indent="-342900">
              <a:buFont typeface="Wingdings" panose="05000000000000000000" pitchFamily="2" charset="2"/>
              <a:buChar char="q"/>
            </a:pPr>
            <a:endParaRPr lang="en-GB" sz="2300">
              <a:solidFill>
                <a:schemeClr val="bg2">
                  <a:lumMod val="75000"/>
                </a:schemeClr>
              </a:solidFill>
            </a:endParaRPr>
          </a:p>
          <a:p>
            <a:pPr marL="342900" indent="-342900">
              <a:buFont typeface="Wingdings" panose="05000000000000000000" pitchFamily="2" charset="2"/>
              <a:buChar char="q"/>
            </a:pPr>
            <a:r>
              <a:rPr lang="en-GB" sz="2300">
                <a:solidFill>
                  <a:schemeClr val="bg2">
                    <a:lumMod val="75000"/>
                  </a:schemeClr>
                </a:solidFill>
              </a:rPr>
              <a:t>I will be arguing that this is not just a change in the moral character of a large group of world leaders and politicians but a deliberate strategy for misleading sections of the community, in order to gain their support.</a:t>
            </a:r>
          </a:p>
          <a:p>
            <a:endParaRPr lang="en-GB" sz="2300">
              <a:solidFill>
                <a:schemeClr val="bg2">
                  <a:lumMod val="75000"/>
                </a:schemeClr>
              </a:solidFill>
            </a:endParaRPr>
          </a:p>
          <a:p>
            <a:r>
              <a:rPr lang="en-GB" sz="2300"/>
              <a:t>In this session I will attempt to explain:</a:t>
            </a:r>
          </a:p>
          <a:p>
            <a:endParaRPr lang="en-GB" sz="2300"/>
          </a:p>
          <a:p>
            <a:pPr marL="285750" indent="-285750">
              <a:buFont typeface="Arial" panose="020B0604020202020204" pitchFamily="34" charset="0"/>
              <a:buChar char="•"/>
            </a:pPr>
            <a:r>
              <a:rPr lang="en-GB" sz="2300"/>
              <a:t>The strategy which is used</a:t>
            </a:r>
          </a:p>
          <a:p>
            <a:endParaRPr lang="en-GB" sz="2300"/>
          </a:p>
          <a:p>
            <a:pPr marL="285750" indent="-285750">
              <a:buFont typeface="Arial" panose="020B0604020202020204" pitchFamily="34" charset="0"/>
              <a:buChar char="•"/>
            </a:pPr>
            <a:r>
              <a:rPr lang="en-GB" sz="2300"/>
              <a:t>The tactics which are employed</a:t>
            </a:r>
          </a:p>
          <a:p>
            <a:pPr marL="285750" indent="-285750">
              <a:buFont typeface="Arial" panose="020B0604020202020204" pitchFamily="34" charset="0"/>
              <a:buChar char="•"/>
            </a:pPr>
            <a:endParaRPr lang="en-GB" sz="2300"/>
          </a:p>
          <a:p>
            <a:pPr marL="285750" indent="-285750">
              <a:buFont typeface="Arial" panose="020B0604020202020204" pitchFamily="34" charset="0"/>
              <a:buChar char="•"/>
            </a:pPr>
            <a:r>
              <a:rPr lang="en-GB" sz="2300"/>
              <a:t>How to recognise and resist those tactics</a:t>
            </a:r>
          </a:p>
          <a:p>
            <a:pPr marL="285750" indent="-285750">
              <a:buFont typeface="Arial" panose="020B0604020202020204" pitchFamily="34" charset="0"/>
              <a:buChar char="•"/>
            </a:pPr>
            <a:endParaRPr lang="en-GB"/>
          </a:p>
        </p:txBody>
      </p:sp>
    </p:spTree>
    <p:extLst>
      <p:ext uri="{BB962C8B-B14F-4D97-AF65-F5344CB8AC3E}">
        <p14:creationId xmlns:p14="http://schemas.microsoft.com/office/powerpoint/2010/main" val="10036058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FB0988-01F2-9C2D-EA6C-1906882C323C}"/>
              </a:ext>
            </a:extLst>
          </p:cNvPr>
          <p:cNvSpPr txBox="1"/>
          <p:nvPr/>
        </p:nvSpPr>
        <p:spPr>
          <a:xfrm>
            <a:off x="154005" y="373549"/>
            <a:ext cx="12175807" cy="7048083"/>
          </a:xfrm>
          <a:prstGeom prst="rect">
            <a:avLst/>
          </a:prstGeom>
          <a:noFill/>
        </p:spPr>
        <p:txBody>
          <a:bodyPr wrap="square">
            <a:spAutoFit/>
          </a:bodyPr>
          <a:lstStyle/>
          <a:p>
            <a:r>
              <a:rPr lang="en-GB" sz="3200" b="1"/>
              <a:t>George Orwell</a:t>
            </a:r>
            <a:r>
              <a:rPr lang="en-GB" sz="3200"/>
              <a:t> — “</a:t>
            </a:r>
            <a:r>
              <a:rPr lang="en-GB" sz="2800"/>
              <a:t>manipulation</a:t>
            </a:r>
            <a:r>
              <a:rPr lang="en-GB" sz="3200"/>
              <a:t> </a:t>
            </a:r>
            <a:r>
              <a:rPr lang="en-GB" sz="2800"/>
              <a:t>thrives where distinctions collapse”</a:t>
            </a:r>
          </a:p>
          <a:p>
            <a:endParaRPr lang="en-GB" sz="2800"/>
          </a:p>
          <a:p>
            <a:r>
              <a:rPr lang="en-GB" sz="2800"/>
              <a:t>The slippery path to relativism:</a:t>
            </a:r>
          </a:p>
          <a:p>
            <a:endParaRPr lang="en-GB" sz="2800"/>
          </a:p>
          <a:p>
            <a:pPr>
              <a:buFont typeface="+mj-lt"/>
              <a:buAutoNum type="arabicPeriod"/>
            </a:pPr>
            <a:r>
              <a:rPr lang="en-GB" sz="2800"/>
              <a:t> Truth is uncertain</a:t>
            </a:r>
          </a:p>
          <a:p>
            <a:pPr>
              <a:buFont typeface="+mj-lt"/>
              <a:buAutoNum type="arabicPeriod"/>
            </a:pPr>
            <a:endParaRPr lang="en-GB" sz="2800"/>
          </a:p>
          <a:p>
            <a:pPr>
              <a:buFont typeface="+mj-lt"/>
              <a:buAutoNum type="arabicPeriod"/>
            </a:pPr>
            <a:r>
              <a:rPr lang="en-GB" sz="2800"/>
              <a:t> All views are equal</a:t>
            </a:r>
          </a:p>
          <a:p>
            <a:pPr>
              <a:buFont typeface="+mj-lt"/>
              <a:buAutoNum type="arabicPeriod"/>
            </a:pPr>
            <a:endParaRPr lang="en-GB" sz="2800"/>
          </a:p>
          <a:p>
            <a:pPr>
              <a:buFont typeface="+mj-lt"/>
              <a:buAutoNum type="arabicPeriod"/>
            </a:pPr>
            <a:r>
              <a:rPr lang="en-GB" sz="2800"/>
              <a:t> Evidence is optional</a:t>
            </a:r>
          </a:p>
          <a:p>
            <a:pPr>
              <a:buFont typeface="+mj-lt"/>
              <a:buAutoNum type="arabicPeriod"/>
            </a:pPr>
            <a:endParaRPr lang="en-GB" sz="2800"/>
          </a:p>
          <a:p>
            <a:pPr>
              <a:buFont typeface="+mj-lt"/>
              <a:buAutoNum type="arabicPeriod"/>
            </a:pPr>
            <a:r>
              <a:rPr lang="en-GB" sz="2800"/>
              <a:t> You decide what “feels true”</a:t>
            </a:r>
          </a:p>
          <a:p>
            <a:pPr>
              <a:buFont typeface="+mj-lt"/>
              <a:buAutoNum type="arabicPeriod"/>
            </a:pPr>
            <a:endParaRPr lang="en-GB" sz="2800"/>
          </a:p>
          <a:p>
            <a:r>
              <a:rPr lang="en-GB" sz="2800"/>
              <a:t>And what you decide is what feels good to you- economically and emotionally</a:t>
            </a:r>
          </a:p>
          <a:p>
            <a:endParaRPr lang="en-GB" sz="2800"/>
          </a:p>
          <a:p>
            <a:endParaRPr lang="en-GB" sz="2800"/>
          </a:p>
          <a:p>
            <a:pPr marL="457200" indent="-457200">
              <a:buFont typeface="Arial" panose="020B0604020202020204" pitchFamily="34" charset="0"/>
              <a:buChar char="•"/>
            </a:pPr>
            <a:endParaRPr lang="en-GB" sz="2800"/>
          </a:p>
        </p:txBody>
      </p:sp>
      <p:sp>
        <p:nvSpPr>
          <p:cNvPr id="4" name="Arrow: Down 3">
            <a:extLst>
              <a:ext uri="{FF2B5EF4-FFF2-40B4-BE49-F238E27FC236}">
                <a16:creationId xmlns:a16="http://schemas.microsoft.com/office/drawing/2014/main" id="{12AFECFD-289E-4AAA-D8B0-3CD7D39658B1}"/>
              </a:ext>
            </a:extLst>
          </p:cNvPr>
          <p:cNvSpPr/>
          <p:nvPr/>
        </p:nvSpPr>
        <p:spPr>
          <a:xfrm>
            <a:off x="1655356" y="2751529"/>
            <a:ext cx="567890" cy="26950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330D979B-6E8C-BD4F-27A4-A378B6B95780}"/>
              </a:ext>
            </a:extLst>
          </p:cNvPr>
          <p:cNvPicPr>
            <a:picLocks noChangeAspect="1"/>
          </p:cNvPicPr>
          <p:nvPr/>
        </p:nvPicPr>
        <p:blipFill>
          <a:blip r:embed="rId2"/>
          <a:stretch>
            <a:fillRect/>
          </a:stretch>
        </p:blipFill>
        <p:spPr>
          <a:xfrm>
            <a:off x="1611663" y="3604958"/>
            <a:ext cx="664522" cy="292633"/>
          </a:xfrm>
          <a:prstGeom prst="rect">
            <a:avLst/>
          </a:prstGeom>
        </p:spPr>
      </p:pic>
      <p:pic>
        <p:nvPicPr>
          <p:cNvPr id="6" name="Picture 5">
            <a:extLst>
              <a:ext uri="{FF2B5EF4-FFF2-40B4-BE49-F238E27FC236}">
                <a16:creationId xmlns:a16="http://schemas.microsoft.com/office/drawing/2014/main" id="{28351C94-49B2-3651-211C-4A3A9011D404}"/>
              </a:ext>
            </a:extLst>
          </p:cNvPr>
          <p:cNvPicPr>
            <a:picLocks noChangeAspect="1"/>
          </p:cNvPicPr>
          <p:nvPr/>
        </p:nvPicPr>
        <p:blipFill>
          <a:blip r:embed="rId2"/>
          <a:stretch>
            <a:fillRect/>
          </a:stretch>
        </p:blipFill>
        <p:spPr>
          <a:xfrm>
            <a:off x="1611663" y="4481513"/>
            <a:ext cx="664522" cy="292633"/>
          </a:xfrm>
          <a:prstGeom prst="rect">
            <a:avLst/>
          </a:prstGeom>
        </p:spPr>
      </p:pic>
    </p:spTree>
    <p:extLst>
      <p:ext uri="{BB962C8B-B14F-4D97-AF65-F5344CB8AC3E}">
        <p14:creationId xmlns:p14="http://schemas.microsoft.com/office/powerpoint/2010/main" val="19191542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9A2F07-3345-5729-92F8-168D7F293096}"/>
              </a:ext>
            </a:extLst>
          </p:cNvPr>
          <p:cNvSpPr txBox="1"/>
          <p:nvPr/>
        </p:nvSpPr>
        <p:spPr>
          <a:xfrm>
            <a:off x="185737" y="197346"/>
            <a:ext cx="11682413" cy="6463308"/>
          </a:xfrm>
          <a:prstGeom prst="rect">
            <a:avLst/>
          </a:prstGeom>
          <a:noFill/>
        </p:spPr>
        <p:txBody>
          <a:bodyPr wrap="square" rtlCol="0">
            <a:spAutoFit/>
          </a:bodyPr>
          <a:lstStyle/>
          <a:p>
            <a:r>
              <a:rPr lang="en-GB" sz="3200"/>
              <a:t>This then, is how US government policy works:</a:t>
            </a:r>
          </a:p>
          <a:p>
            <a:endParaRPr lang="en-GB" sz="3200"/>
          </a:p>
          <a:p>
            <a:r>
              <a:rPr lang="en-GB" sz="2800"/>
              <a:t>If you undermine the findings of scientists and state </a:t>
            </a:r>
            <a:r>
              <a:rPr lang="en-GB" sz="2800" u="sng"/>
              <a:t>officially </a:t>
            </a:r>
            <a:r>
              <a:rPr lang="en-GB" sz="2800"/>
              <a:t>that no one knows what is causing climate change then those members of the public who want things to stay as they are (or go back to what we were) will favour these policies:</a:t>
            </a:r>
          </a:p>
          <a:p>
            <a:endParaRPr lang="en-GB" sz="2800"/>
          </a:p>
          <a:p>
            <a:pPr marL="285750" indent="-285750">
              <a:buFont typeface="Arial" panose="020B0604020202020204" pitchFamily="34" charset="0"/>
              <a:buChar char="•"/>
            </a:pPr>
            <a:r>
              <a:rPr lang="en-GB" sz="2800"/>
              <a:t>Remove subsidies from electric vehicles</a:t>
            </a:r>
          </a:p>
          <a:p>
            <a:pPr marL="285750" indent="-285750">
              <a:buFont typeface="Arial" panose="020B0604020202020204" pitchFamily="34" charset="0"/>
              <a:buChar char="•"/>
            </a:pPr>
            <a:r>
              <a:rPr lang="en-GB" sz="2800"/>
              <a:t>Pump more oil</a:t>
            </a:r>
          </a:p>
          <a:p>
            <a:pPr marL="285750" indent="-285750">
              <a:buFont typeface="Arial" panose="020B0604020202020204" pitchFamily="34" charset="0"/>
              <a:buChar char="•"/>
            </a:pPr>
            <a:r>
              <a:rPr lang="en-GB" sz="2800"/>
              <a:t>Legislate against wind generators</a:t>
            </a:r>
          </a:p>
          <a:p>
            <a:pPr marL="285750" indent="-285750">
              <a:buFont typeface="Arial" panose="020B0604020202020204" pitchFamily="34" charset="0"/>
              <a:buChar char="•"/>
            </a:pPr>
            <a:r>
              <a:rPr lang="en-GB" sz="2800"/>
              <a:t>Protect coal mines</a:t>
            </a:r>
          </a:p>
          <a:p>
            <a:pPr marL="285750" indent="-285750">
              <a:buFont typeface="Arial" panose="020B0604020202020204" pitchFamily="34" charset="0"/>
              <a:buChar char="•"/>
            </a:pPr>
            <a:endParaRPr lang="en-GB" sz="2800"/>
          </a:p>
          <a:p>
            <a:r>
              <a:rPr lang="en-GB" sz="2600"/>
              <a:t>Do these things and these people will tend to vote for you.</a:t>
            </a:r>
          </a:p>
          <a:p>
            <a:endParaRPr lang="en-GB" sz="2600"/>
          </a:p>
          <a:p>
            <a:endParaRPr lang="en-GB"/>
          </a:p>
        </p:txBody>
      </p:sp>
    </p:spTree>
    <p:extLst>
      <p:ext uri="{BB962C8B-B14F-4D97-AF65-F5344CB8AC3E}">
        <p14:creationId xmlns:p14="http://schemas.microsoft.com/office/powerpoint/2010/main" val="41157016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AE39EF0-1B56-4972-FC45-15971D987528}"/>
              </a:ext>
            </a:extLst>
          </p:cNvPr>
          <p:cNvSpPr txBox="1"/>
          <p:nvPr/>
        </p:nvSpPr>
        <p:spPr>
          <a:xfrm>
            <a:off x="395287" y="1514475"/>
            <a:ext cx="11401425" cy="4524315"/>
          </a:xfrm>
          <a:prstGeom prst="rect">
            <a:avLst/>
          </a:prstGeom>
          <a:noFill/>
        </p:spPr>
        <p:txBody>
          <a:bodyPr wrap="square" rtlCol="0">
            <a:spAutoFit/>
          </a:bodyPr>
          <a:lstStyle/>
          <a:p>
            <a:r>
              <a:rPr lang="en-GB" sz="3200"/>
              <a:t>Based on the most recent 2024 Gallup polling, 37% of Americans believe God created the world and humanity within the past 10,000 years  — the strict creationist view. </a:t>
            </a:r>
          </a:p>
          <a:p>
            <a:endParaRPr lang="en-GB" sz="3200"/>
          </a:p>
          <a:p>
            <a:r>
              <a:rPr lang="en-GB" sz="3200" b="1"/>
              <a:t>Discussion topic</a:t>
            </a:r>
            <a:r>
              <a:rPr lang="en-GB" sz="3200"/>
              <a:t>:</a:t>
            </a:r>
          </a:p>
          <a:p>
            <a:endParaRPr lang="en-GB" sz="3200"/>
          </a:p>
          <a:p>
            <a:r>
              <a:rPr lang="en-GB" sz="3200"/>
              <a:t>Using Trump’s tactics if you wanted to win the votes of these people, what policies would you adopt? And what sort of things would you say and do?</a:t>
            </a:r>
          </a:p>
        </p:txBody>
      </p:sp>
    </p:spTree>
    <p:extLst>
      <p:ext uri="{BB962C8B-B14F-4D97-AF65-F5344CB8AC3E}">
        <p14:creationId xmlns:p14="http://schemas.microsoft.com/office/powerpoint/2010/main" val="86348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CF8066-0A90-4E3E-16F9-E518820C577A}"/>
              </a:ext>
            </a:extLst>
          </p:cNvPr>
          <p:cNvSpPr txBox="1"/>
          <p:nvPr/>
        </p:nvSpPr>
        <p:spPr>
          <a:xfrm>
            <a:off x="209551" y="181957"/>
            <a:ext cx="11906250" cy="6494085"/>
          </a:xfrm>
          <a:prstGeom prst="rect">
            <a:avLst/>
          </a:prstGeom>
          <a:noFill/>
        </p:spPr>
        <p:txBody>
          <a:bodyPr wrap="square">
            <a:spAutoFit/>
          </a:bodyPr>
          <a:lstStyle/>
          <a:p>
            <a:pPr algn="ctr">
              <a:buNone/>
            </a:pPr>
            <a:r>
              <a:rPr lang="en-GB" sz="3200" b="1"/>
              <a:t>A New Pattern of Anti-Philosophical Communication</a:t>
            </a:r>
          </a:p>
          <a:p>
            <a:pPr algn="ctr">
              <a:buNone/>
            </a:pPr>
            <a:endParaRPr lang="en-GB" sz="3200" b="1"/>
          </a:p>
          <a:p>
            <a:pPr>
              <a:buNone/>
            </a:pPr>
            <a:r>
              <a:rPr lang="en-GB" sz="3200" b="1"/>
              <a:t>If your arguments are not supported by the facts:</a:t>
            </a:r>
          </a:p>
          <a:p>
            <a:pPr>
              <a:buNone/>
            </a:pPr>
            <a:endParaRPr lang="en-GB" sz="3200"/>
          </a:p>
          <a:p>
            <a:pPr>
              <a:buFont typeface="Arial" panose="020B0604020202020204" pitchFamily="34" charset="0"/>
              <a:buChar char="•"/>
            </a:pPr>
            <a:r>
              <a:rPr lang="en-GB" sz="3200"/>
              <a:t>Replace evidence-based debate with emotional appeals.</a:t>
            </a:r>
          </a:p>
          <a:p>
            <a:pPr>
              <a:buFont typeface="Arial" panose="020B0604020202020204" pitchFamily="34" charset="0"/>
              <a:buChar char="•"/>
            </a:pPr>
            <a:endParaRPr lang="en-GB" sz="3200"/>
          </a:p>
          <a:p>
            <a:pPr>
              <a:buFont typeface="Arial" panose="020B0604020202020204" pitchFamily="34" charset="0"/>
              <a:buChar char="•"/>
            </a:pPr>
            <a:r>
              <a:rPr lang="en-GB" sz="3200"/>
              <a:t>Create "alternative facts" to support political goals</a:t>
            </a:r>
          </a:p>
          <a:p>
            <a:pPr>
              <a:buFont typeface="Arial" panose="020B0604020202020204" pitchFamily="34" charset="0"/>
              <a:buChar char="•"/>
            </a:pPr>
            <a:endParaRPr lang="en-GB" sz="3200"/>
          </a:p>
          <a:p>
            <a:pPr>
              <a:buFont typeface="Arial" panose="020B0604020202020204" pitchFamily="34" charset="0"/>
              <a:buChar char="•"/>
            </a:pPr>
            <a:r>
              <a:rPr lang="en-GB" sz="3200"/>
              <a:t>Attack fact-based media and fact-checkers</a:t>
            </a:r>
          </a:p>
          <a:p>
            <a:pPr>
              <a:buFont typeface="Arial" panose="020B0604020202020204" pitchFamily="34" charset="0"/>
              <a:buChar char="•"/>
            </a:pPr>
            <a:endParaRPr lang="en-GB" sz="3200"/>
          </a:p>
          <a:p>
            <a:pPr>
              <a:buFont typeface="Arial" panose="020B0604020202020204" pitchFamily="34" charset="0"/>
              <a:buChar char="•"/>
            </a:pPr>
            <a:r>
              <a:rPr lang="en-GB" sz="3200"/>
              <a:t>Overwhelm opponents with fabricated claims requiring response</a:t>
            </a:r>
          </a:p>
          <a:p>
            <a:pPr>
              <a:buFont typeface="Arial" panose="020B0604020202020204" pitchFamily="34" charset="0"/>
              <a:buChar char="•"/>
            </a:pPr>
            <a:endParaRPr lang="en-GB" sz="3200"/>
          </a:p>
          <a:p>
            <a:pPr>
              <a:buFont typeface="Arial" panose="020B0604020202020204" pitchFamily="34" charset="0"/>
              <a:buChar char="•"/>
            </a:pPr>
            <a:r>
              <a:rPr lang="en-GB" sz="3200"/>
              <a:t>Deploy personal attacks and identity-based divisions</a:t>
            </a:r>
          </a:p>
        </p:txBody>
      </p:sp>
    </p:spTree>
    <p:extLst>
      <p:ext uri="{BB962C8B-B14F-4D97-AF65-F5344CB8AC3E}">
        <p14:creationId xmlns:p14="http://schemas.microsoft.com/office/powerpoint/2010/main" val="4110613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2EC23C7-0D3D-E04B-CF41-7BAFDAD6198B}"/>
              </a:ext>
            </a:extLst>
          </p:cNvPr>
          <p:cNvSpPr txBox="1"/>
          <p:nvPr/>
        </p:nvSpPr>
        <p:spPr>
          <a:xfrm>
            <a:off x="781051" y="409575"/>
            <a:ext cx="11039474" cy="6186309"/>
          </a:xfrm>
          <a:prstGeom prst="rect">
            <a:avLst/>
          </a:prstGeom>
          <a:noFill/>
        </p:spPr>
        <p:txBody>
          <a:bodyPr wrap="square" rtlCol="0">
            <a:spAutoFit/>
          </a:bodyPr>
          <a:lstStyle/>
          <a:p>
            <a:r>
              <a:rPr lang="en-GB" sz="4400"/>
              <a:t>This discussion should not be about politics. It is about the role of truth in our social and political communications. The fact that these two elements have become so intimately involved recently should form the core of our discussions.</a:t>
            </a:r>
          </a:p>
          <a:p>
            <a:endParaRPr lang="en-GB" sz="4400"/>
          </a:p>
          <a:p>
            <a:r>
              <a:rPr lang="en-GB" sz="4400"/>
              <a:t>Please intervene whenever you think we have strayed into faction politics.</a:t>
            </a:r>
          </a:p>
        </p:txBody>
      </p:sp>
    </p:spTree>
    <p:extLst>
      <p:ext uri="{BB962C8B-B14F-4D97-AF65-F5344CB8AC3E}">
        <p14:creationId xmlns:p14="http://schemas.microsoft.com/office/powerpoint/2010/main" val="1492487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B324EA4-8188-624E-1DDE-E04E4AA3FB27}"/>
              </a:ext>
            </a:extLst>
          </p:cNvPr>
          <p:cNvSpPr txBox="1"/>
          <p:nvPr/>
        </p:nvSpPr>
        <p:spPr>
          <a:xfrm>
            <a:off x="333375" y="209550"/>
            <a:ext cx="11658600" cy="6678751"/>
          </a:xfrm>
          <a:prstGeom prst="rect">
            <a:avLst/>
          </a:prstGeom>
          <a:noFill/>
        </p:spPr>
        <p:txBody>
          <a:bodyPr wrap="square" rtlCol="0">
            <a:spAutoFit/>
          </a:bodyPr>
          <a:lstStyle/>
          <a:p>
            <a:pPr algn="ctr"/>
            <a:r>
              <a:rPr lang="en-GB" sz="6000"/>
              <a:t>The Vision: Divide and Rule</a:t>
            </a:r>
          </a:p>
          <a:p>
            <a:pPr algn="ctr"/>
            <a:endParaRPr lang="en-GB" sz="4400"/>
          </a:p>
          <a:p>
            <a:pPr marL="571500" indent="-571500">
              <a:buFont typeface="Arial" panose="020B0604020202020204" pitchFamily="34" charset="0"/>
              <a:buChar char="•"/>
            </a:pPr>
            <a:r>
              <a:rPr lang="en-GB" sz="3600"/>
              <a:t>White Supremacy: Divide whites from other races.</a:t>
            </a:r>
          </a:p>
          <a:p>
            <a:pPr marL="571500" indent="-571500">
              <a:buFont typeface="Arial" panose="020B0604020202020204" pitchFamily="34" charset="0"/>
              <a:buChar char="•"/>
            </a:pPr>
            <a:endParaRPr lang="en-GB" sz="3600"/>
          </a:p>
          <a:p>
            <a:pPr marL="571500" indent="-571500">
              <a:buFont typeface="Arial" panose="020B0604020202020204" pitchFamily="34" charset="0"/>
              <a:buChar char="•"/>
            </a:pPr>
            <a:r>
              <a:rPr lang="en-GB" sz="3600"/>
              <a:t>Male Supremacy: Divide men and women; attack LGBT+ groups.</a:t>
            </a:r>
          </a:p>
          <a:p>
            <a:pPr marL="571500" indent="-571500">
              <a:buFont typeface="Arial" panose="020B0604020202020204" pitchFamily="34" charset="0"/>
              <a:buChar char="•"/>
            </a:pPr>
            <a:endParaRPr lang="en-GB" sz="3600"/>
          </a:p>
          <a:p>
            <a:pPr marL="571500" indent="-571500">
              <a:buFont typeface="Arial" panose="020B0604020202020204" pitchFamily="34" charset="0"/>
              <a:buChar char="•"/>
            </a:pPr>
            <a:r>
              <a:rPr lang="en-GB" sz="3600"/>
              <a:t>The Losers versus the Winners. Divide ‘working class males’, who feel they are losing their position in US society from the better-educated ‘woke’ majorities.</a:t>
            </a:r>
          </a:p>
          <a:p>
            <a:pPr marL="571500" indent="-571500">
              <a:buFont typeface="Arial" panose="020B0604020202020204" pitchFamily="34" charset="0"/>
              <a:buChar char="•"/>
            </a:pPr>
            <a:endParaRPr lang="en-GB" sz="3600"/>
          </a:p>
        </p:txBody>
      </p:sp>
    </p:spTree>
    <p:extLst>
      <p:ext uri="{BB962C8B-B14F-4D97-AF65-F5344CB8AC3E}">
        <p14:creationId xmlns:p14="http://schemas.microsoft.com/office/powerpoint/2010/main" val="1114417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FE3AC5-6CC3-64D7-167B-CAE4D3997726}"/>
              </a:ext>
            </a:extLst>
          </p:cNvPr>
          <p:cNvSpPr txBox="1"/>
          <p:nvPr/>
        </p:nvSpPr>
        <p:spPr>
          <a:xfrm>
            <a:off x="457200" y="352425"/>
            <a:ext cx="11591925" cy="6309420"/>
          </a:xfrm>
          <a:prstGeom prst="rect">
            <a:avLst/>
          </a:prstGeom>
          <a:noFill/>
        </p:spPr>
        <p:txBody>
          <a:bodyPr wrap="square" rtlCol="0">
            <a:spAutoFit/>
          </a:bodyPr>
          <a:lstStyle/>
          <a:p>
            <a:pPr algn="ctr"/>
            <a:r>
              <a:rPr lang="en-GB" sz="4400"/>
              <a:t>The Strategy</a:t>
            </a:r>
          </a:p>
          <a:p>
            <a:pPr algn="ctr"/>
            <a:endParaRPr lang="en-GB" sz="4400"/>
          </a:p>
          <a:p>
            <a:pPr>
              <a:buNone/>
            </a:pPr>
            <a:r>
              <a:rPr lang="en-GB" sz="3200" b="1"/>
              <a:t>How It Works</a:t>
            </a:r>
          </a:p>
          <a:p>
            <a:pPr>
              <a:buNone/>
            </a:pPr>
            <a:endParaRPr lang="en-GB" sz="3200"/>
          </a:p>
          <a:p>
            <a:pPr>
              <a:buFont typeface="Arial" panose="020B0604020202020204" pitchFamily="34" charset="0"/>
              <a:buChar char="•"/>
            </a:pPr>
            <a:r>
              <a:rPr lang="en-GB" sz="3200"/>
              <a:t>Promote unfounded divisions (race, gender) through emotional appeal, not evidence.</a:t>
            </a:r>
          </a:p>
          <a:p>
            <a:pPr>
              <a:buFont typeface="Arial" panose="020B0604020202020204" pitchFamily="34" charset="0"/>
              <a:buChar char="•"/>
            </a:pPr>
            <a:endParaRPr lang="en-GB" sz="3200"/>
          </a:p>
          <a:p>
            <a:pPr>
              <a:buFont typeface="Arial" panose="020B0604020202020204" pitchFamily="34" charset="0"/>
              <a:buChar char="•"/>
            </a:pPr>
            <a:r>
              <a:rPr lang="en-GB" sz="3200"/>
              <a:t>Attack institutions as "deep state" when they constrain power.</a:t>
            </a:r>
          </a:p>
          <a:p>
            <a:pPr>
              <a:buFont typeface="Arial" panose="020B0604020202020204" pitchFamily="34" charset="0"/>
              <a:buChar char="•"/>
            </a:pPr>
            <a:endParaRPr lang="en-GB" sz="3200"/>
          </a:p>
          <a:p>
            <a:pPr>
              <a:buFont typeface="Arial" panose="020B0604020202020204" pitchFamily="34" charset="0"/>
              <a:buChar char="•"/>
            </a:pPr>
            <a:r>
              <a:rPr lang="en-GB" sz="3200"/>
              <a:t>Replace reality with persecution narrative: "They're all against us"</a:t>
            </a:r>
          </a:p>
          <a:p>
            <a:endParaRPr lang="en-GB" sz="2800"/>
          </a:p>
        </p:txBody>
      </p:sp>
    </p:spTree>
    <p:extLst>
      <p:ext uri="{BB962C8B-B14F-4D97-AF65-F5344CB8AC3E}">
        <p14:creationId xmlns:p14="http://schemas.microsoft.com/office/powerpoint/2010/main" val="2601566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048547E-C351-16DF-2C77-89158EAFB047}"/>
              </a:ext>
            </a:extLst>
          </p:cNvPr>
          <p:cNvSpPr txBox="1"/>
          <p:nvPr/>
        </p:nvSpPr>
        <p:spPr>
          <a:xfrm>
            <a:off x="238125" y="-66675"/>
            <a:ext cx="11868150" cy="8217634"/>
          </a:xfrm>
          <a:prstGeom prst="rect">
            <a:avLst/>
          </a:prstGeom>
          <a:noFill/>
        </p:spPr>
        <p:txBody>
          <a:bodyPr wrap="square" rtlCol="0">
            <a:spAutoFit/>
          </a:bodyPr>
          <a:lstStyle/>
          <a:p>
            <a:pPr algn="ctr"/>
            <a:r>
              <a:rPr lang="en-GB" sz="3600"/>
              <a:t>Tactics:</a:t>
            </a:r>
          </a:p>
          <a:p>
            <a:endParaRPr lang="en-GB"/>
          </a:p>
          <a:p>
            <a:r>
              <a:rPr lang="en-GB" sz="2400"/>
              <a:t>Appear to give less educated white males what they want:</a:t>
            </a:r>
          </a:p>
          <a:p>
            <a:endParaRPr lang="en-GB" sz="2400"/>
          </a:p>
          <a:p>
            <a:pPr marL="285750" indent="-285750">
              <a:buFont typeface="Arial" panose="020B0604020202020204" pitchFamily="34" charset="0"/>
              <a:buChar char="•"/>
            </a:pPr>
            <a:r>
              <a:rPr lang="en-GB" sz="2400"/>
              <a:t>Less educated white males  want the USA to go back to some mid 20</a:t>
            </a:r>
            <a:r>
              <a:rPr lang="en-GB" sz="2400" baseline="30000"/>
              <a:t>th</a:t>
            </a:r>
            <a:r>
              <a:rPr lang="en-GB" sz="2400"/>
              <a:t> century ideal with big inefficient cars and the old heavy industries – a white male-dominated society. They don’t want to change their lives in any way so they:</a:t>
            </a:r>
          </a:p>
          <a:p>
            <a:pPr marL="285750" indent="-285750">
              <a:buFont typeface="Arial" panose="020B0604020202020204" pitchFamily="34" charset="0"/>
              <a:buChar char="•"/>
            </a:pPr>
            <a:endParaRPr lang="en-GB" sz="2400"/>
          </a:p>
          <a:p>
            <a:pPr marL="742950" lvl="1" indent="-285750">
              <a:buFont typeface="Arial" panose="020B0604020202020204" pitchFamily="34" charset="0"/>
              <a:buChar char="•"/>
            </a:pPr>
            <a:r>
              <a:rPr lang="en-GB" sz="2400"/>
              <a:t>Deny that the ‘greenhouse effect is real, and drive that view home with real countermeasures:</a:t>
            </a:r>
          </a:p>
          <a:p>
            <a:pPr marL="1200150" lvl="2" indent="-285750">
              <a:buFont typeface="Arial" panose="020B0604020202020204" pitchFamily="34" charset="0"/>
              <a:buChar char="•"/>
            </a:pPr>
            <a:r>
              <a:rPr lang="en-GB" sz="2400"/>
              <a:t>Subsidise and protect traditional industries like coal, oil and steel</a:t>
            </a:r>
          </a:p>
          <a:p>
            <a:pPr marL="1200150" lvl="2" indent="-285750">
              <a:buFont typeface="Arial" panose="020B0604020202020204" pitchFamily="34" charset="0"/>
              <a:buChar char="•"/>
            </a:pPr>
            <a:r>
              <a:rPr lang="en-GB" sz="2400"/>
              <a:t>Stop government projects involving wind generators</a:t>
            </a:r>
          </a:p>
          <a:p>
            <a:pPr marL="1200150" lvl="2" indent="-285750">
              <a:buFont typeface="Arial" panose="020B0604020202020204" pitchFamily="34" charset="0"/>
              <a:buChar char="•"/>
            </a:pPr>
            <a:r>
              <a:rPr lang="en-GB" sz="2400"/>
              <a:t>Stop subsidies on Electric Vehicles</a:t>
            </a:r>
          </a:p>
          <a:p>
            <a:pPr marL="1200150" lvl="2" indent="-285750">
              <a:buFont typeface="Arial" panose="020B0604020202020204" pitchFamily="34" charset="0"/>
              <a:buChar char="•"/>
            </a:pPr>
            <a:endParaRPr lang="en-GB" sz="2400"/>
          </a:p>
          <a:p>
            <a:pPr marL="742950" lvl="1" indent="-285750">
              <a:buFont typeface="Arial" panose="020B0604020202020204" pitchFamily="34" charset="0"/>
              <a:buChar char="•"/>
            </a:pPr>
            <a:r>
              <a:rPr lang="en-GB" sz="2400"/>
              <a:t>Attack ‘elitist’ institutions like the top universities</a:t>
            </a:r>
          </a:p>
          <a:p>
            <a:pPr marL="1200150" lvl="2" indent="-285750">
              <a:buFont typeface="Arial" panose="020B0604020202020204" pitchFamily="34" charset="0"/>
              <a:buChar char="•"/>
            </a:pPr>
            <a:r>
              <a:rPr lang="en-GB" sz="2400"/>
              <a:t>Stop their subsidies</a:t>
            </a:r>
          </a:p>
          <a:p>
            <a:pPr marL="1200150" lvl="2" indent="-285750">
              <a:buFont typeface="Arial" panose="020B0604020202020204" pitchFamily="34" charset="0"/>
              <a:buChar char="•"/>
            </a:pPr>
            <a:r>
              <a:rPr lang="en-GB" sz="2400"/>
              <a:t>Control their boards</a:t>
            </a:r>
          </a:p>
          <a:p>
            <a:pPr marL="1200150" lvl="2" indent="-285750">
              <a:buFont typeface="Arial" panose="020B0604020202020204" pitchFamily="34" charset="0"/>
              <a:buChar char="•"/>
            </a:pPr>
            <a:r>
              <a:rPr lang="en-GB" sz="2400"/>
              <a:t>Control the influx of overseas students</a:t>
            </a:r>
          </a:p>
          <a:p>
            <a:pPr lvl="1"/>
            <a:endParaRPr lang="en-GB"/>
          </a:p>
          <a:p>
            <a:pPr marL="742950" lvl="1" indent="-285750">
              <a:buFont typeface="Arial" panose="020B0604020202020204" pitchFamily="34" charset="0"/>
              <a:buChar char="•"/>
            </a:pPr>
            <a:endParaRPr lang="en-GB"/>
          </a:p>
          <a:p>
            <a:pPr lvl="2"/>
            <a:endParaRPr lang="en-GB"/>
          </a:p>
          <a:p>
            <a:pPr lvl="2"/>
            <a:endParaRPr lang="en-GB"/>
          </a:p>
          <a:p>
            <a:pPr marL="1200150" lvl="2" indent="-285750">
              <a:buFont typeface="Arial" panose="020B0604020202020204" pitchFamily="34" charset="0"/>
              <a:buChar char="•"/>
            </a:pPr>
            <a:endParaRPr lang="en-GB"/>
          </a:p>
        </p:txBody>
      </p:sp>
    </p:spTree>
    <p:extLst>
      <p:ext uri="{BB962C8B-B14F-4D97-AF65-F5344CB8AC3E}">
        <p14:creationId xmlns:p14="http://schemas.microsoft.com/office/powerpoint/2010/main" val="472585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Application>Microsoft Office PowerPoint</Application>
  <PresentationFormat>Widescreen</PresentationFormat>
  <Slides>42</Slides>
  <Notes>0</Notes>
  <HiddenSlides>0</HiddenSlide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Stephen Thorneycroft</dc:creator>
  <cp:revision>1</cp:revision>
  <dcterms:created xsi:type="dcterms:W3CDTF">2026-01-05T11:34:31Z</dcterms:created>
  <dcterms:modified xsi:type="dcterms:W3CDTF">2026-02-17T09:49:23Z</dcterms:modified>
</cp:coreProperties>
</file>