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12" r:id="rId2"/>
    <p:sldId id="310" r:id="rId3"/>
    <p:sldId id="304" r:id="rId4"/>
    <p:sldId id="305" r:id="rId5"/>
    <p:sldId id="306" r:id="rId6"/>
    <p:sldId id="307" r:id="rId7"/>
    <p:sldId id="308" r:id="rId8"/>
    <p:sldId id="309" r:id="rId9"/>
    <p:sldId id="303" r:id="rId10"/>
    <p:sldId id="256" r:id="rId11"/>
    <p:sldId id="302" r:id="rId12"/>
    <p:sldId id="284" r:id="rId13"/>
    <p:sldId id="286" r:id="rId14"/>
    <p:sldId id="287" r:id="rId15"/>
    <p:sldId id="300" r:id="rId16"/>
    <p:sldId id="288" r:id="rId17"/>
    <p:sldId id="289" r:id="rId18"/>
    <p:sldId id="290" r:id="rId19"/>
    <p:sldId id="313" r:id="rId20"/>
    <p:sldId id="292" r:id="rId21"/>
    <p:sldId id="293" r:id="rId22"/>
    <p:sldId id="294" r:id="rId23"/>
    <p:sldId id="301" r:id="rId24"/>
    <p:sldId id="296" r:id="rId25"/>
    <p:sldId id="271" r:id="rId26"/>
    <p:sldId id="295" r:id="rId27"/>
    <p:sldId id="297" r:id="rId28"/>
    <p:sldId id="311" r:id="rId29"/>
    <p:sldId id="291" r:id="rId30"/>
    <p:sldId id="258" r:id="rId31"/>
    <p:sldId id="259" r:id="rId32"/>
    <p:sldId id="260" r:id="rId33"/>
    <p:sldId id="262" r:id="rId34"/>
    <p:sldId id="263" r:id="rId35"/>
    <p:sldId id="264" r:id="rId36"/>
    <p:sldId id="261" r:id="rId37"/>
    <p:sldId id="265" r:id="rId38"/>
    <p:sldId id="266" r:id="rId39"/>
    <p:sldId id="267" r:id="rId40"/>
    <p:sldId id="268" r:id="rId41"/>
    <p:sldId id="270" r:id="rId42"/>
    <p:sldId id="273" r:id="rId43"/>
    <p:sldId id="276" r:id="rId44"/>
    <p:sldId id="275" r:id="rId45"/>
    <p:sldId id="298" r:id="rId46"/>
    <p:sldId id="2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9E4E49-EBC4-4128-BC8B-BFD1ABB8FBE8}">
          <p14:sldIdLst>
            <p14:sldId id="312"/>
            <p14:sldId id="310"/>
            <p14:sldId id="304"/>
            <p14:sldId id="305"/>
            <p14:sldId id="306"/>
            <p14:sldId id="307"/>
            <p14:sldId id="308"/>
            <p14:sldId id="309"/>
            <p14:sldId id="303"/>
            <p14:sldId id="256"/>
            <p14:sldId id="302"/>
            <p14:sldId id="284"/>
            <p14:sldId id="286"/>
            <p14:sldId id="287"/>
            <p14:sldId id="300"/>
            <p14:sldId id="288"/>
            <p14:sldId id="289"/>
            <p14:sldId id="290"/>
            <p14:sldId id="313"/>
            <p14:sldId id="292"/>
            <p14:sldId id="293"/>
            <p14:sldId id="294"/>
            <p14:sldId id="301"/>
            <p14:sldId id="296"/>
            <p14:sldId id="271"/>
            <p14:sldId id="295"/>
            <p14:sldId id="297"/>
            <p14:sldId id="311"/>
            <p14:sldId id="291"/>
            <p14:sldId id="258"/>
            <p14:sldId id="259"/>
            <p14:sldId id="260"/>
            <p14:sldId id="262"/>
            <p14:sldId id="263"/>
            <p14:sldId id="264"/>
            <p14:sldId id="261"/>
            <p14:sldId id="265"/>
            <p14:sldId id="266"/>
            <p14:sldId id="267"/>
            <p14:sldId id="268"/>
            <p14:sldId id="270"/>
            <p14:sldId id="273"/>
            <p14:sldId id="276"/>
            <p14:sldId id="275"/>
            <p14:sldId id="298"/>
            <p14:sldId id="299"/>
          </p14:sldIdLst>
        </p14:section>
        <p14:section name="Untitled Section" id="{C205895E-3D28-4A7A-95F1-234C6027D5E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0253F-B146-40A4-B5F4-BBD030753664}" v="9" dt="2026-04-13T17:03:03.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Thorneycroft" userId="e6cb902cb5b7f9f8" providerId="LiveId" clId="{F9A074C9-441F-435A-8438-CAF0663D6619}"/>
    <pc:docChg chg="undo custSel addSld delSld modSld sldOrd modSection">
      <pc:chgData name="Stephen Thorneycroft" userId="e6cb902cb5b7f9f8" providerId="LiveId" clId="{F9A074C9-441F-435A-8438-CAF0663D6619}" dt="2026-04-01T21:18:56.240" v="4156" actId="14100"/>
      <pc:docMkLst>
        <pc:docMk/>
      </pc:docMkLst>
      <pc:sldChg chg="addSp delSp modSp mod setBg">
        <pc:chgData name="Stephen Thorneycroft" userId="e6cb902cb5b7f9f8" providerId="LiveId" clId="{F9A074C9-441F-435A-8438-CAF0663D6619}" dt="2026-04-01T21:18:56.240" v="4156" actId="14100"/>
        <pc:sldMkLst>
          <pc:docMk/>
          <pc:sldMk cId="1385122355" sldId="256"/>
        </pc:sldMkLst>
        <pc:spChg chg="mod ord">
          <ac:chgData name="Stephen Thorneycroft" userId="e6cb902cb5b7f9f8" providerId="LiveId" clId="{F9A074C9-441F-435A-8438-CAF0663D6619}" dt="2026-04-01T21:10:27.685" v="4130" actId="26606"/>
          <ac:spMkLst>
            <pc:docMk/>
            <pc:sldMk cId="1385122355" sldId="256"/>
            <ac:spMk id="10" creationId="{F013F51C-1B45-3479-F2FA-3938B2410D56}"/>
          </ac:spMkLst>
        </pc:spChg>
        <pc:spChg chg="mod">
          <ac:chgData name="Stephen Thorneycroft" userId="e6cb902cb5b7f9f8" providerId="LiveId" clId="{F9A074C9-441F-435A-8438-CAF0663D6619}" dt="2026-04-01T21:18:56.240" v="4156" actId="14100"/>
          <ac:spMkLst>
            <pc:docMk/>
            <pc:sldMk cId="1385122355" sldId="256"/>
            <ac:spMk id="14" creationId="{15BB4093-AA34-210F-0848-E1F3DB353AEA}"/>
          </ac:spMkLst>
        </pc:spChg>
        <pc:spChg chg="add del">
          <ac:chgData name="Stephen Thorneycroft" userId="e6cb902cb5b7f9f8" providerId="LiveId" clId="{F9A074C9-441F-435A-8438-CAF0663D6619}" dt="2026-04-01T21:09:23.195" v="4117" actId="26606"/>
          <ac:spMkLst>
            <pc:docMk/>
            <pc:sldMk cId="1385122355" sldId="256"/>
            <ac:spMk id="20" creationId="{201C88F9-E440-45DE-A776-9609EB590BF5}"/>
          </ac:spMkLst>
        </pc:spChg>
        <pc:spChg chg="add del">
          <ac:chgData name="Stephen Thorneycroft" userId="e6cb902cb5b7f9f8" providerId="LiveId" clId="{F9A074C9-441F-435A-8438-CAF0663D6619}" dt="2026-04-01T21:10:24.387" v="4128" actId="26606"/>
          <ac:spMkLst>
            <pc:docMk/>
            <pc:sldMk cId="1385122355" sldId="256"/>
            <ac:spMk id="21" creationId="{F6E384F5-137A-40B1-97F0-694CC6ECD59C}"/>
          </ac:spMkLst>
        </pc:spChg>
        <pc:spChg chg="add del">
          <ac:chgData name="Stephen Thorneycroft" userId="e6cb902cb5b7f9f8" providerId="LiveId" clId="{F9A074C9-441F-435A-8438-CAF0663D6619}" dt="2026-04-01T17:09:19.298" v="4099" actId="26606"/>
          <ac:spMkLst>
            <pc:docMk/>
            <pc:sldMk cId="1385122355" sldId="256"/>
            <ac:spMk id="23" creationId="{72018E1B-E0B9-4440-AFF3-4112E50A2763}"/>
          </ac:spMkLst>
        </pc:spChg>
        <pc:spChg chg="add del">
          <ac:chgData name="Stephen Thorneycroft" userId="e6cb902cb5b7f9f8" providerId="LiveId" clId="{F9A074C9-441F-435A-8438-CAF0663D6619}" dt="2026-04-01T21:10:24.387" v="4128" actId="26606"/>
          <ac:spMkLst>
            <pc:docMk/>
            <pc:sldMk cId="1385122355" sldId="256"/>
            <ac:spMk id="25" creationId="{9DBC4630-03DA-474F-BBCB-BA3AE6B317A4}"/>
          </ac:spMkLst>
        </pc:spChg>
        <pc:spChg chg="add del">
          <ac:chgData name="Stephen Thorneycroft" userId="e6cb902cb5b7f9f8" providerId="LiveId" clId="{F9A074C9-441F-435A-8438-CAF0663D6619}" dt="2026-04-01T21:10:24.387" v="4128" actId="26606"/>
          <ac:spMkLst>
            <pc:docMk/>
            <pc:sldMk cId="1385122355" sldId="256"/>
            <ac:spMk id="27" creationId="{78418A25-6EAC-4140-BFE6-284E1925B5EE}"/>
          </ac:spMkLst>
        </pc:spChg>
        <pc:spChg chg="add del">
          <ac:chgData name="Stephen Thorneycroft" userId="e6cb902cb5b7f9f8" providerId="LiveId" clId="{F9A074C9-441F-435A-8438-CAF0663D6619}" dt="2026-04-01T21:10:24.387" v="4128" actId="26606"/>
          <ac:spMkLst>
            <pc:docMk/>
            <pc:sldMk cId="1385122355" sldId="256"/>
            <ac:spMk id="29" creationId="{6B9D64DB-4D5C-4A91-B45F-F301E3174F9F}"/>
          </ac:spMkLst>
        </pc:spChg>
        <pc:spChg chg="add del">
          <ac:chgData name="Stephen Thorneycroft" userId="e6cb902cb5b7f9f8" providerId="LiveId" clId="{F9A074C9-441F-435A-8438-CAF0663D6619}" dt="2026-04-01T21:10:24.387" v="4128" actId="26606"/>
          <ac:spMkLst>
            <pc:docMk/>
            <pc:sldMk cId="1385122355" sldId="256"/>
            <ac:spMk id="31" creationId="{CB14CE1B-4BC5-4EF2-BE3D-05E4F580B3DB}"/>
          </ac:spMkLst>
        </pc:spChg>
        <pc:spChg chg="add del">
          <ac:chgData name="Stephen Thorneycroft" userId="e6cb902cb5b7f9f8" providerId="LiveId" clId="{F9A074C9-441F-435A-8438-CAF0663D6619}" dt="2026-04-01T21:10:27.685" v="4130" actId="26606"/>
          <ac:spMkLst>
            <pc:docMk/>
            <pc:sldMk cId="1385122355" sldId="256"/>
            <ac:spMk id="33" creationId="{928F64C6-FE22-4FC1-A763-DFCC514811BD}"/>
          </ac:spMkLst>
        </pc:spChg>
        <pc:picChg chg="add mod ord modCrop">
          <ac:chgData name="Stephen Thorneycroft" userId="e6cb902cb5b7f9f8" providerId="LiveId" clId="{F9A074C9-441F-435A-8438-CAF0663D6619}" dt="2026-04-01T21:10:27.685" v="4130" actId="26606"/>
          <ac:picMkLst>
            <pc:docMk/>
            <pc:sldMk cId="1385122355" sldId="256"/>
            <ac:picMk id="2" creationId="{891E0FB4-274D-3F5A-915E-F8AD2E2846A4}"/>
          </ac:picMkLst>
        </pc:picChg>
        <pc:picChg chg="add mod modCrop">
          <ac:chgData name="Stephen Thorneycroft" userId="e6cb902cb5b7f9f8" providerId="LiveId" clId="{F9A074C9-441F-435A-8438-CAF0663D6619}" dt="2026-04-01T21:17:15.515" v="4143" actId="1076"/>
          <ac:picMkLst>
            <pc:docMk/>
            <pc:sldMk cId="1385122355" sldId="256"/>
            <ac:picMk id="3" creationId="{A82BF350-1B9B-E4B5-2FF2-F2EB8AE3C79D}"/>
          </ac:picMkLst>
        </pc:picChg>
        <pc:picChg chg="mod ord">
          <ac:chgData name="Stephen Thorneycroft" userId="e6cb902cb5b7f9f8" providerId="LiveId" clId="{F9A074C9-441F-435A-8438-CAF0663D6619}" dt="2026-04-01T21:10:27.685" v="4130" actId="26606"/>
          <ac:picMkLst>
            <pc:docMk/>
            <pc:sldMk cId="1385122355" sldId="256"/>
            <ac:picMk id="6" creationId="{012DF536-F2FE-2014-7FAF-AEFC9D4246A8}"/>
          </ac:picMkLst>
        </pc:picChg>
        <pc:picChg chg="mod ord modCrop">
          <ac:chgData name="Stephen Thorneycroft" userId="e6cb902cb5b7f9f8" providerId="LiveId" clId="{F9A074C9-441F-435A-8438-CAF0663D6619}" dt="2026-04-01T21:10:27.685" v="4130" actId="26606"/>
          <ac:picMkLst>
            <pc:docMk/>
            <pc:sldMk cId="1385122355" sldId="256"/>
            <ac:picMk id="12" creationId="{A43D0A02-17AA-E621-0A30-AC40E917039B}"/>
          </ac:picMkLst>
        </pc:picChg>
        <pc:picChg chg="mod ord">
          <ac:chgData name="Stephen Thorneycroft" userId="e6cb902cb5b7f9f8" providerId="LiveId" clId="{F9A074C9-441F-435A-8438-CAF0663D6619}" dt="2026-04-01T21:10:27.685" v="4130" actId="26606"/>
          <ac:picMkLst>
            <pc:docMk/>
            <pc:sldMk cId="1385122355" sldId="256"/>
            <ac:picMk id="17" creationId="{2022D2AC-1944-A953-9F83-4965D617341E}"/>
          </ac:picMkLst>
        </pc:picChg>
        <pc:picChg chg="mod ord modCrop">
          <ac:chgData name="Stephen Thorneycroft" userId="e6cb902cb5b7f9f8" providerId="LiveId" clId="{F9A074C9-441F-435A-8438-CAF0663D6619}" dt="2026-04-01T21:10:27.685" v="4130" actId="26606"/>
          <ac:picMkLst>
            <pc:docMk/>
            <pc:sldMk cId="1385122355" sldId="256"/>
            <ac:picMk id="18" creationId="{CB858FED-52DF-3C2C-E711-0B91EDA30ABE}"/>
          </ac:picMkLst>
        </pc:picChg>
        <pc:cxnChg chg="add del">
          <ac:chgData name="Stephen Thorneycroft" userId="e6cb902cb5b7f9f8" providerId="LiveId" clId="{F9A074C9-441F-435A-8438-CAF0663D6619}" dt="2026-04-01T21:10:27.685" v="4130" actId="26606"/>
          <ac:cxnSpMkLst>
            <pc:docMk/>
            <pc:sldMk cId="1385122355" sldId="256"/>
            <ac:cxnSpMk id="34" creationId="{5C34627B-48E6-4F4D-B843-97717A86B490}"/>
          </ac:cxnSpMkLst>
        </pc:cxnChg>
      </pc:sldChg>
      <pc:sldChg chg="addSp delSp modSp del mod">
        <pc:chgData name="Stephen Thorneycroft" userId="e6cb902cb5b7f9f8" providerId="LiveId" clId="{F9A074C9-441F-435A-8438-CAF0663D6619}" dt="2026-03-28T10:38:10.013" v="516" actId="2696"/>
        <pc:sldMkLst>
          <pc:docMk/>
          <pc:sldMk cId="345505387" sldId="257"/>
        </pc:sldMkLst>
      </pc:sldChg>
      <pc:sldChg chg="modSp mod">
        <pc:chgData name="Stephen Thorneycroft" userId="e6cb902cb5b7f9f8" providerId="LiveId" clId="{F9A074C9-441F-435A-8438-CAF0663D6619}" dt="2026-03-28T12:51:41.458" v="1031" actId="20577"/>
        <pc:sldMkLst>
          <pc:docMk/>
          <pc:sldMk cId="1905884870" sldId="260"/>
        </pc:sldMkLst>
        <pc:spChg chg="mod">
          <ac:chgData name="Stephen Thorneycroft" userId="e6cb902cb5b7f9f8" providerId="LiveId" clId="{F9A074C9-441F-435A-8438-CAF0663D6619}" dt="2026-03-28T12:51:41.458" v="1031" actId="20577"/>
          <ac:spMkLst>
            <pc:docMk/>
            <pc:sldMk cId="1905884870" sldId="260"/>
            <ac:spMk id="3" creationId="{F8B20CA7-E6F9-C5ED-2422-782559874D3C}"/>
          </ac:spMkLst>
        </pc:spChg>
      </pc:sldChg>
      <pc:sldChg chg="modSp mod">
        <pc:chgData name="Stephen Thorneycroft" userId="e6cb902cb5b7f9f8" providerId="LiveId" clId="{F9A074C9-441F-435A-8438-CAF0663D6619}" dt="2026-03-28T12:55:37.007" v="1212" actId="20577"/>
        <pc:sldMkLst>
          <pc:docMk/>
          <pc:sldMk cId="1859314996" sldId="261"/>
        </pc:sldMkLst>
        <pc:spChg chg="mod">
          <ac:chgData name="Stephen Thorneycroft" userId="e6cb902cb5b7f9f8" providerId="LiveId" clId="{F9A074C9-441F-435A-8438-CAF0663D6619}" dt="2026-03-28T12:55:37.007" v="1212" actId="20577"/>
          <ac:spMkLst>
            <pc:docMk/>
            <pc:sldMk cId="1859314996" sldId="261"/>
            <ac:spMk id="3" creationId="{BA493093-A4C3-C7EC-5D8A-132A57A3994A}"/>
          </ac:spMkLst>
        </pc:spChg>
      </pc:sldChg>
      <pc:sldChg chg="modSp mod">
        <pc:chgData name="Stephen Thorneycroft" userId="e6cb902cb5b7f9f8" providerId="LiveId" clId="{F9A074C9-441F-435A-8438-CAF0663D6619}" dt="2026-03-28T13:55:11.117" v="2993" actId="20577"/>
        <pc:sldMkLst>
          <pc:docMk/>
          <pc:sldMk cId="3059145710" sldId="262"/>
        </pc:sldMkLst>
        <pc:spChg chg="mod">
          <ac:chgData name="Stephen Thorneycroft" userId="e6cb902cb5b7f9f8" providerId="LiveId" clId="{F9A074C9-441F-435A-8438-CAF0663D6619}" dt="2026-03-28T13:55:11.117" v="2993" actId="20577"/>
          <ac:spMkLst>
            <pc:docMk/>
            <pc:sldMk cId="3059145710" sldId="262"/>
            <ac:spMk id="5" creationId="{6A74A055-A462-4785-21B1-BA71040446A6}"/>
          </ac:spMkLst>
        </pc:spChg>
      </pc:sldChg>
      <pc:sldChg chg="modSp mod">
        <pc:chgData name="Stephen Thorneycroft" userId="e6cb902cb5b7f9f8" providerId="LiveId" clId="{F9A074C9-441F-435A-8438-CAF0663D6619}" dt="2026-03-28T12:52:53.843" v="1077" actId="20577"/>
        <pc:sldMkLst>
          <pc:docMk/>
          <pc:sldMk cId="1315557150" sldId="263"/>
        </pc:sldMkLst>
        <pc:spChg chg="mod">
          <ac:chgData name="Stephen Thorneycroft" userId="e6cb902cb5b7f9f8" providerId="LiveId" clId="{F9A074C9-441F-435A-8438-CAF0663D6619}" dt="2026-03-28T12:52:53.843" v="1077" actId="20577"/>
          <ac:spMkLst>
            <pc:docMk/>
            <pc:sldMk cId="1315557150" sldId="263"/>
            <ac:spMk id="3" creationId="{4024F73C-43D7-13E9-0ABB-0F742FF6C730}"/>
          </ac:spMkLst>
        </pc:spChg>
      </pc:sldChg>
      <pc:sldChg chg="modSp mod">
        <pc:chgData name="Stephen Thorneycroft" userId="e6cb902cb5b7f9f8" providerId="LiveId" clId="{F9A074C9-441F-435A-8438-CAF0663D6619}" dt="2026-03-28T14:07:39.285" v="3184" actId="20577"/>
        <pc:sldMkLst>
          <pc:docMk/>
          <pc:sldMk cId="3572904541" sldId="264"/>
        </pc:sldMkLst>
        <pc:spChg chg="mod">
          <ac:chgData name="Stephen Thorneycroft" userId="e6cb902cb5b7f9f8" providerId="LiveId" clId="{F9A074C9-441F-435A-8438-CAF0663D6619}" dt="2026-03-28T14:07:39.285" v="3184" actId="20577"/>
          <ac:spMkLst>
            <pc:docMk/>
            <pc:sldMk cId="3572904541" sldId="264"/>
            <ac:spMk id="3" creationId="{ECC7CE51-D142-B32A-093B-3D77C7654724}"/>
          </ac:spMkLst>
        </pc:spChg>
      </pc:sldChg>
      <pc:sldChg chg="modSp mod">
        <pc:chgData name="Stephen Thorneycroft" userId="e6cb902cb5b7f9f8" providerId="LiveId" clId="{F9A074C9-441F-435A-8438-CAF0663D6619}" dt="2026-03-28T17:01:54.608" v="3589" actId="20577"/>
        <pc:sldMkLst>
          <pc:docMk/>
          <pc:sldMk cId="1324849091" sldId="265"/>
        </pc:sldMkLst>
        <pc:spChg chg="mod">
          <ac:chgData name="Stephen Thorneycroft" userId="e6cb902cb5b7f9f8" providerId="LiveId" clId="{F9A074C9-441F-435A-8438-CAF0663D6619}" dt="2026-03-28T17:01:54.608" v="3589" actId="20577"/>
          <ac:spMkLst>
            <pc:docMk/>
            <pc:sldMk cId="1324849091" sldId="265"/>
            <ac:spMk id="3" creationId="{DAE56769-725F-2F57-7A64-AB8EB3B76630}"/>
          </ac:spMkLst>
        </pc:spChg>
      </pc:sldChg>
      <pc:sldChg chg="modSp mod">
        <pc:chgData name="Stephen Thorneycroft" userId="e6cb902cb5b7f9f8" providerId="LiveId" clId="{F9A074C9-441F-435A-8438-CAF0663D6619}" dt="2026-03-30T17:17:10.335" v="3936" actId="20577"/>
        <pc:sldMkLst>
          <pc:docMk/>
          <pc:sldMk cId="2876819387" sldId="267"/>
        </pc:sldMkLst>
        <pc:spChg chg="mod">
          <ac:chgData name="Stephen Thorneycroft" userId="e6cb902cb5b7f9f8" providerId="LiveId" clId="{F9A074C9-441F-435A-8438-CAF0663D6619}" dt="2026-03-30T17:17:10.335" v="3936" actId="20577"/>
          <ac:spMkLst>
            <pc:docMk/>
            <pc:sldMk cId="2876819387" sldId="267"/>
            <ac:spMk id="3" creationId="{ACF9A6F5-F386-8965-6D59-5D6023423901}"/>
          </ac:spMkLst>
        </pc:spChg>
      </pc:sldChg>
      <pc:sldChg chg="modSp mod">
        <pc:chgData name="Stephen Thorneycroft" userId="e6cb902cb5b7f9f8" providerId="LiveId" clId="{F9A074C9-441F-435A-8438-CAF0663D6619}" dt="2026-03-30T17:18:00.216" v="3948" actId="313"/>
        <pc:sldMkLst>
          <pc:docMk/>
          <pc:sldMk cId="1368321399" sldId="268"/>
        </pc:sldMkLst>
        <pc:spChg chg="mod">
          <ac:chgData name="Stephen Thorneycroft" userId="e6cb902cb5b7f9f8" providerId="LiveId" clId="{F9A074C9-441F-435A-8438-CAF0663D6619}" dt="2026-03-30T17:18:00.216" v="3948" actId="313"/>
          <ac:spMkLst>
            <pc:docMk/>
            <pc:sldMk cId="1368321399" sldId="268"/>
            <ac:spMk id="3" creationId="{C8A422E0-B159-D111-A6F9-0AFA66C9AE63}"/>
          </ac:spMkLst>
        </pc:spChg>
      </pc:sldChg>
      <pc:sldChg chg="modSp mod">
        <pc:chgData name="Stephen Thorneycroft" userId="e6cb902cb5b7f9f8" providerId="LiveId" clId="{F9A074C9-441F-435A-8438-CAF0663D6619}" dt="2026-03-28T13:16:47.629" v="1986" actId="20577"/>
        <pc:sldMkLst>
          <pc:docMk/>
          <pc:sldMk cId="1008513806" sldId="270"/>
        </pc:sldMkLst>
        <pc:spChg chg="mod">
          <ac:chgData name="Stephen Thorneycroft" userId="e6cb902cb5b7f9f8" providerId="LiveId" clId="{F9A074C9-441F-435A-8438-CAF0663D6619}" dt="2026-03-28T13:16:47.629" v="1986" actId="20577"/>
          <ac:spMkLst>
            <pc:docMk/>
            <pc:sldMk cId="1008513806" sldId="270"/>
            <ac:spMk id="3" creationId="{D7B36CB3-C397-CDD8-1F32-097231BC9E65}"/>
          </ac:spMkLst>
        </pc:spChg>
      </pc:sldChg>
      <pc:sldChg chg="modSp mod ord">
        <pc:chgData name="Stephen Thorneycroft" userId="e6cb902cb5b7f9f8" providerId="LiveId" clId="{F9A074C9-441F-435A-8438-CAF0663D6619}" dt="2026-03-28T16:46:31.925" v="3465" actId="20577"/>
        <pc:sldMkLst>
          <pc:docMk/>
          <pc:sldMk cId="2194251017" sldId="271"/>
        </pc:sldMkLst>
        <pc:spChg chg="mod">
          <ac:chgData name="Stephen Thorneycroft" userId="e6cb902cb5b7f9f8" providerId="LiveId" clId="{F9A074C9-441F-435A-8438-CAF0663D6619}" dt="2026-03-28T16:46:31.925" v="3465" actId="20577"/>
          <ac:spMkLst>
            <pc:docMk/>
            <pc:sldMk cId="2194251017" sldId="271"/>
            <ac:spMk id="3" creationId="{55E889A5-459F-A312-630F-5104D37B2DFC}"/>
          </ac:spMkLst>
        </pc:spChg>
      </pc:sldChg>
      <pc:sldChg chg="modSp mod">
        <pc:chgData name="Stephen Thorneycroft" userId="e6cb902cb5b7f9f8" providerId="LiveId" clId="{F9A074C9-441F-435A-8438-CAF0663D6619}" dt="2026-03-28T13:13:51.234" v="1912" actId="20577"/>
        <pc:sldMkLst>
          <pc:docMk/>
          <pc:sldMk cId="3745537348" sldId="273"/>
        </pc:sldMkLst>
        <pc:spChg chg="mod">
          <ac:chgData name="Stephen Thorneycroft" userId="e6cb902cb5b7f9f8" providerId="LiveId" clId="{F9A074C9-441F-435A-8438-CAF0663D6619}" dt="2026-03-28T13:13:51.234" v="1912" actId="20577"/>
          <ac:spMkLst>
            <pc:docMk/>
            <pc:sldMk cId="3745537348" sldId="273"/>
            <ac:spMk id="3" creationId="{B5C705C6-B3B1-4520-2583-C7249975B540}"/>
          </ac:spMkLst>
        </pc:spChg>
      </pc:sldChg>
      <pc:sldChg chg="del">
        <pc:chgData name="Stephen Thorneycroft" userId="e6cb902cb5b7f9f8" providerId="LiveId" clId="{F9A074C9-441F-435A-8438-CAF0663D6619}" dt="2026-03-28T13:09:54.016" v="1809" actId="2696"/>
        <pc:sldMkLst>
          <pc:docMk/>
          <pc:sldMk cId="1617680273" sldId="274"/>
        </pc:sldMkLst>
      </pc:sldChg>
      <pc:sldChg chg="modSp mod">
        <pc:chgData name="Stephen Thorneycroft" userId="e6cb902cb5b7f9f8" providerId="LiveId" clId="{F9A074C9-441F-435A-8438-CAF0663D6619}" dt="2026-03-28T16:43:11.965" v="3402" actId="20577"/>
        <pc:sldMkLst>
          <pc:docMk/>
          <pc:sldMk cId="779162626" sldId="275"/>
        </pc:sldMkLst>
        <pc:spChg chg="mod">
          <ac:chgData name="Stephen Thorneycroft" userId="e6cb902cb5b7f9f8" providerId="LiveId" clId="{F9A074C9-441F-435A-8438-CAF0663D6619}" dt="2026-03-28T16:43:11.965" v="3402" actId="20577"/>
          <ac:spMkLst>
            <pc:docMk/>
            <pc:sldMk cId="779162626" sldId="275"/>
            <ac:spMk id="3" creationId="{C63301AF-5F19-7E31-8105-1BE4B89EB1A9}"/>
          </ac:spMkLst>
        </pc:spChg>
      </pc:sldChg>
      <pc:sldChg chg="modSp mod">
        <pc:chgData name="Stephen Thorneycroft" userId="e6cb902cb5b7f9f8" providerId="LiveId" clId="{F9A074C9-441F-435A-8438-CAF0663D6619}" dt="2026-03-28T16:42:23.212" v="3364" actId="20577"/>
        <pc:sldMkLst>
          <pc:docMk/>
          <pc:sldMk cId="396188808" sldId="276"/>
        </pc:sldMkLst>
        <pc:spChg chg="mod">
          <ac:chgData name="Stephen Thorneycroft" userId="e6cb902cb5b7f9f8" providerId="LiveId" clId="{F9A074C9-441F-435A-8438-CAF0663D6619}" dt="2026-03-28T16:42:23.212" v="3364" actId="20577"/>
          <ac:spMkLst>
            <pc:docMk/>
            <pc:sldMk cId="396188808" sldId="276"/>
            <ac:spMk id="5" creationId="{AB3944A0-6615-4293-1FA8-2707AF5F4422}"/>
          </ac:spMkLst>
        </pc:spChg>
      </pc:sldChg>
      <pc:sldChg chg="modSp mod">
        <pc:chgData name="Stephen Thorneycroft" userId="e6cb902cb5b7f9f8" providerId="LiveId" clId="{F9A074C9-441F-435A-8438-CAF0663D6619}" dt="2026-03-18T16:54:52.763" v="12" actId="20577"/>
        <pc:sldMkLst>
          <pc:docMk/>
          <pc:sldMk cId="1191829666" sldId="284"/>
        </pc:sldMkLst>
        <pc:spChg chg="mod">
          <ac:chgData name="Stephen Thorneycroft" userId="e6cb902cb5b7f9f8" providerId="LiveId" clId="{F9A074C9-441F-435A-8438-CAF0663D6619}" dt="2026-03-18T16:54:52.763" v="12" actId="20577"/>
          <ac:spMkLst>
            <pc:docMk/>
            <pc:sldMk cId="1191829666" sldId="284"/>
            <ac:spMk id="9" creationId="{514143D7-10D4-10C1-EB95-E94F89554416}"/>
          </ac:spMkLst>
        </pc:spChg>
      </pc:sldChg>
      <pc:sldChg chg="modSp mod">
        <pc:chgData name="Stephen Thorneycroft" userId="e6cb902cb5b7f9f8" providerId="LiveId" clId="{F9A074C9-441F-435A-8438-CAF0663D6619}" dt="2026-03-28T10:40:59.654" v="525" actId="20577"/>
        <pc:sldMkLst>
          <pc:docMk/>
          <pc:sldMk cId="489522016" sldId="287"/>
        </pc:sldMkLst>
        <pc:spChg chg="mod">
          <ac:chgData name="Stephen Thorneycroft" userId="e6cb902cb5b7f9f8" providerId="LiveId" clId="{F9A074C9-441F-435A-8438-CAF0663D6619}" dt="2026-03-28T10:40:59.654" v="525" actId="20577"/>
          <ac:spMkLst>
            <pc:docMk/>
            <pc:sldMk cId="489522016" sldId="287"/>
            <ac:spMk id="3" creationId="{3C26CE75-6F48-7146-B7C8-4E3888FF01A7}"/>
          </ac:spMkLst>
        </pc:spChg>
      </pc:sldChg>
      <pc:sldChg chg="modSp mod">
        <pc:chgData name="Stephen Thorneycroft" userId="e6cb902cb5b7f9f8" providerId="LiveId" clId="{F9A074C9-441F-435A-8438-CAF0663D6619}" dt="2026-03-28T16:47:10.191" v="3479" actId="20577"/>
        <pc:sldMkLst>
          <pc:docMk/>
          <pc:sldMk cId="4273750740" sldId="295"/>
        </pc:sldMkLst>
        <pc:spChg chg="mod">
          <ac:chgData name="Stephen Thorneycroft" userId="e6cb902cb5b7f9f8" providerId="LiveId" clId="{F9A074C9-441F-435A-8438-CAF0663D6619}" dt="2026-03-28T16:47:10.191" v="3479" actId="20577"/>
          <ac:spMkLst>
            <pc:docMk/>
            <pc:sldMk cId="4273750740" sldId="295"/>
            <ac:spMk id="2" creationId="{2C12D72C-B367-152F-BE90-6FFBD0A6B18C}"/>
          </ac:spMkLst>
        </pc:spChg>
      </pc:sldChg>
      <pc:sldChg chg="modSp mod ord">
        <pc:chgData name="Stephen Thorneycroft" userId="e6cb902cb5b7f9f8" providerId="LiveId" clId="{F9A074C9-441F-435A-8438-CAF0663D6619}" dt="2026-03-28T16:45:25.322" v="3440" actId="20577"/>
        <pc:sldMkLst>
          <pc:docMk/>
          <pc:sldMk cId="225146000" sldId="296"/>
        </pc:sldMkLst>
        <pc:spChg chg="mod">
          <ac:chgData name="Stephen Thorneycroft" userId="e6cb902cb5b7f9f8" providerId="LiveId" clId="{F9A074C9-441F-435A-8438-CAF0663D6619}" dt="2026-03-28T16:45:25.322" v="3440" actId="20577"/>
          <ac:spMkLst>
            <pc:docMk/>
            <pc:sldMk cId="225146000" sldId="296"/>
            <ac:spMk id="2" creationId="{93163ACE-E99E-A0A9-CD64-D10D7BF6DDC9}"/>
          </ac:spMkLst>
        </pc:spChg>
      </pc:sldChg>
      <pc:sldChg chg="addSp modSp mod ord">
        <pc:chgData name="Stephen Thorneycroft" userId="e6cb902cb5b7f9f8" providerId="LiveId" clId="{F9A074C9-441F-435A-8438-CAF0663D6619}" dt="2026-03-28T16:59:38.544" v="3568" actId="20577"/>
        <pc:sldMkLst>
          <pc:docMk/>
          <pc:sldMk cId="3623049119" sldId="297"/>
        </pc:sldMkLst>
        <pc:spChg chg="mod">
          <ac:chgData name="Stephen Thorneycroft" userId="e6cb902cb5b7f9f8" providerId="LiveId" clId="{F9A074C9-441F-435A-8438-CAF0663D6619}" dt="2026-03-28T16:59:38.544" v="3568" actId="20577"/>
          <ac:spMkLst>
            <pc:docMk/>
            <pc:sldMk cId="3623049119" sldId="297"/>
            <ac:spMk id="2" creationId="{68A18933-A903-5EFD-9FB8-29083F49435F}"/>
          </ac:spMkLst>
        </pc:spChg>
        <pc:spChg chg="add mod">
          <ac:chgData name="Stephen Thorneycroft" userId="e6cb902cb5b7f9f8" providerId="LiveId" clId="{F9A074C9-441F-435A-8438-CAF0663D6619}" dt="2026-03-28T13:50:18.306" v="2946" actId="12"/>
          <ac:spMkLst>
            <pc:docMk/>
            <pc:sldMk cId="3623049119" sldId="297"/>
            <ac:spMk id="4" creationId="{92EA33D9-0F87-86E0-9D43-7DF5B630BDC9}"/>
          </ac:spMkLst>
        </pc:spChg>
      </pc:sldChg>
      <pc:sldChg chg="modSp mod">
        <pc:chgData name="Stephen Thorneycroft" userId="e6cb902cb5b7f9f8" providerId="LiveId" clId="{F9A074C9-441F-435A-8438-CAF0663D6619}" dt="2026-03-30T17:12:55.274" v="3809" actId="20577"/>
        <pc:sldMkLst>
          <pc:docMk/>
          <pc:sldMk cId="73499480" sldId="299"/>
        </pc:sldMkLst>
        <pc:spChg chg="mod">
          <ac:chgData name="Stephen Thorneycroft" userId="e6cb902cb5b7f9f8" providerId="LiveId" clId="{F9A074C9-441F-435A-8438-CAF0663D6619}" dt="2026-03-30T17:12:55.274" v="3809" actId="20577"/>
          <ac:spMkLst>
            <pc:docMk/>
            <pc:sldMk cId="73499480" sldId="299"/>
            <ac:spMk id="2" creationId="{14A297EE-695F-D3D2-1E39-B1B0CDAEFF16}"/>
          </ac:spMkLst>
        </pc:spChg>
      </pc:sldChg>
      <pc:sldChg chg="new del">
        <pc:chgData name="Stephen Thorneycroft" userId="e6cb902cb5b7f9f8" providerId="LiveId" clId="{F9A074C9-441F-435A-8438-CAF0663D6619}" dt="2026-03-28T10:29:09.078" v="338" actId="680"/>
        <pc:sldMkLst>
          <pc:docMk/>
          <pc:sldMk cId="577532203" sldId="302"/>
        </pc:sldMkLst>
      </pc:sldChg>
      <pc:sldChg chg="addSp modSp new mod">
        <pc:chgData name="Stephen Thorneycroft" userId="e6cb902cb5b7f9f8" providerId="LiveId" clId="{F9A074C9-441F-435A-8438-CAF0663D6619}" dt="2026-03-28T13:43:28.674" v="2900" actId="114"/>
        <pc:sldMkLst>
          <pc:docMk/>
          <pc:sldMk cId="1368188007" sldId="302"/>
        </pc:sldMkLst>
        <pc:spChg chg="add mod">
          <ac:chgData name="Stephen Thorneycroft" userId="e6cb902cb5b7f9f8" providerId="LiveId" clId="{F9A074C9-441F-435A-8438-CAF0663D6619}" dt="2026-03-28T13:43:28.674" v="2900" actId="114"/>
          <ac:spMkLst>
            <pc:docMk/>
            <pc:sldMk cId="1368188007" sldId="302"/>
            <ac:spMk id="3" creationId="{46B6004C-870E-95FB-1B85-7CE6FD2F25E3}"/>
          </ac:spMkLst>
        </pc:spChg>
        <pc:spChg chg="add mod">
          <ac:chgData name="Stephen Thorneycroft" userId="e6cb902cb5b7f9f8" providerId="LiveId" clId="{F9A074C9-441F-435A-8438-CAF0663D6619}" dt="2026-03-28T10:37:28.815" v="515" actId="1076"/>
          <ac:spMkLst>
            <pc:docMk/>
            <pc:sldMk cId="1368188007" sldId="302"/>
            <ac:spMk id="4" creationId="{25F0128B-ABB0-6CAC-F295-003AD89E341D}"/>
          </ac:spMkLst>
        </pc:spChg>
      </pc:sldChg>
      <pc:sldChg chg="addSp modSp new mod ord">
        <pc:chgData name="Stephen Thorneycroft" userId="e6cb902cb5b7f9f8" providerId="LiveId" clId="{F9A074C9-441F-435A-8438-CAF0663D6619}" dt="2026-03-28T14:13:31.659" v="3211" actId="207"/>
        <pc:sldMkLst>
          <pc:docMk/>
          <pc:sldMk cId="79918436" sldId="303"/>
        </pc:sldMkLst>
        <pc:spChg chg="add mod">
          <ac:chgData name="Stephen Thorneycroft" userId="e6cb902cb5b7f9f8" providerId="LiveId" clId="{F9A074C9-441F-435A-8438-CAF0663D6619}" dt="2026-03-28T14:13:31.659" v="3211" actId="207"/>
          <ac:spMkLst>
            <pc:docMk/>
            <pc:sldMk cId="79918436" sldId="303"/>
            <ac:spMk id="2" creationId="{A5C16183-D0D4-2DD9-76D1-401D6E491958}"/>
          </ac:spMkLst>
        </pc:spChg>
      </pc:sldChg>
      <pc:sldChg chg="modSp add mod">
        <pc:chgData name="Stephen Thorneycroft" userId="e6cb902cb5b7f9f8" providerId="LiveId" clId="{F9A074C9-441F-435A-8438-CAF0663D6619}" dt="2026-03-28T14:11:05.124" v="3201" actId="207"/>
        <pc:sldMkLst>
          <pc:docMk/>
          <pc:sldMk cId="1871981882" sldId="304"/>
        </pc:sldMkLst>
        <pc:spChg chg="mod">
          <ac:chgData name="Stephen Thorneycroft" userId="e6cb902cb5b7f9f8" providerId="LiveId" clId="{F9A074C9-441F-435A-8438-CAF0663D6619}" dt="2026-03-28T14:11:05.124" v="3201" actId="207"/>
          <ac:spMkLst>
            <pc:docMk/>
            <pc:sldMk cId="1871981882" sldId="304"/>
            <ac:spMk id="2" creationId="{047A6467-0A36-FDC3-5DB6-C4D7D58F2212}"/>
          </ac:spMkLst>
        </pc:spChg>
      </pc:sldChg>
      <pc:sldChg chg="modSp add mod">
        <pc:chgData name="Stephen Thorneycroft" userId="e6cb902cb5b7f9f8" providerId="LiveId" clId="{F9A074C9-441F-435A-8438-CAF0663D6619}" dt="2026-03-28T14:11:12.425" v="3202" actId="207"/>
        <pc:sldMkLst>
          <pc:docMk/>
          <pc:sldMk cId="3292321397" sldId="305"/>
        </pc:sldMkLst>
        <pc:spChg chg="mod">
          <ac:chgData name="Stephen Thorneycroft" userId="e6cb902cb5b7f9f8" providerId="LiveId" clId="{F9A074C9-441F-435A-8438-CAF0663D6619}" dt="2026-03-28T14:11:12.425" v="3202" actId="207"/>
          <ac:spMkLst>
            <pc:docMk/>
            <pc:sldMk cId="3292321397" sldId="305"/>
            <ac:spMk id="2" creationId="{1A1D64A0-7E38-58F7-CDC2-5B0B984FC41E}"/>
          </ac:spMkLst>
        </pc:spChg>
      </pc:sldChg>
      <pc:sldChg chg="modSp add mod">
        <pc:chgData name="Stephen Thorneycroft" userId="e6cb902cb5b7f9f8" providerId="LiveId" clId="{F9A074C9-441F-435A-8438-CAF0663D6619}" dt="2026-03-28T14:11:19.710" v="3203" actId="207"/>
        <pc:sldMkLst>
          <pc:docMk/>
          <pc:sldMk cId="3893957532" sldId="306"/>
        </pc:sldMkLst>
        <pc:spChg chg="mod">
          <ac:chgData name="Stephen Thorneycroft" userId="e6cb902cb5b7f9f8" providerId="LiveId" clId="{F9A074C9-441F-435A-8438-CAF0663D6619}" dt="2026-03-28T14:11:19.710" v="3203" actId="207"/>
          <ac:spMkLst>
            <pc:docMk/>
            <pc:sldMk cId="3893957532" sldId="306"/>
            <ac:spMk id="2" creationId="{99E053DB-0D69-056B-929A-1C1FDB553197}"/>
          </ac:spMkLst>
        </pc:spChg>
      </pc:sldChg>
      <pc:sldChg chg="modSp add mod">
        <pc:chgData name="Stephen Thorneycroft" userId="e6cb902cb5b7f9f8" providerId="LiveId" clId="{F9A074C9-441F-435A-8438-CAF0663D6619}" dt="2026-03-28T14:11:40.980" v="3204" actId="207"/>
        <pc:sldMkLst>
          <pc:docMk/>
          <pc:sldMk cId="3768556121" sldId="307"/>
        </pc:sldMkLst>
        <pc:spChg chg="mod">
          <ac:chgData name="Stephen Thorneycroft" userId="e6cb902cb5b7f9f8" providerId="LiveId" clId="{F9A074C9-441F-435A-8438-CAF0663D6619}" dt="2026-03-28T14:11:40.980" v="3204" actId="207"/>
          <ac:spMkLst>
            <pc:docMk/>
            <pc:sldMk cId="3768556121" sldId="307"/>
            <ac:spMk id="2" creationId="{3FC8792F-4098-9F6C-3A71-BC3C64CFA5EC}"/>
          </ac:spMkLst>
        </pc:spChg>
      </pc:sldChg>
      <pc:sldChg chg="modSp add mod">
        <pc:chgData name="Stephen Thorneycroft" userId="e6cb902cb5b7f9f8" providerId="LiveId" clId="{F9A074C9-441F-435A-8438-CAF0663D6619}" dt="2026-03-28T14:11:51.352" v="3205" actId="207"/>
        <pc:sldMkLst>
          <pc:docMk/>
          <pc:sldMk cId="2891661065" sldId="308"/>
        </pc:sldMkLst>
        <pc:spChg chg="mod">
          <ac:chgData name="Stephen Thorneycroft" userId="e6cb902cb5b7f9f8" providerId="LiveId" clId="{F9A074C9-441F-435A-8438-CAF0663D6619}" dt="2026-03-28T14:11:51.352" v="3205" actId="207"/>
          <ac:spMkLst>
            <pc:docMk/>
            <pc:sldMk cId="2891661065" sldId="308"/>
            <ac:spMk id="2" creationId="{AC35510F-8A52-B7DE-2DE8-266707816C4E}"/>
          </ac:spMkLst>
        </pc:spChg>
      </pc:sldChg>
      <pc:sldChg chg="modSp add mod">
        <pc:chgData name="Stephen Thorneycroft" userId="e6cb902cb5b7f9f8" providerId="LiveId" clId="{F9A074C9-441F-435A-8438-CAF0663D6619}" dt="2026-03-28T14:13:21.596" v="3210" actId="207"/>
        <pc:sldMkLst>
          <pc:docMk/>
          <pc:sldMk cId="2528274025" sldId="309"/>
        </pc:sldMkLst>
        <pc:spChg chg="mod">
          <ac:chgData name="Stephen Thorneycroft" userId="e6cb902cb5b7f9f8" providerId="LiveId" clId="{F9A074C9-441F-435A-8438-CAF0663D6619}" dt="2026-03-28T14:13:21.596" v="3210" actId="207"/>
          <ac:spMkLst>
            <pc:docMk/>
            <pc:sldMk cId="2528274025" sldId="309"/>
            <ac:spMk id="2" creationId="{76753723-E50C-83BD-0AD6-C9FB1E14528A}"/>
          </ac:spMkLst>
        </pc:spChg>
      </pc:sldChg>
      <pc:sldChg chg="modSp add mod ord">
        <pc:chgData name="Stephen Thorneycroft" userId="e6cb902cb5b7f9f8" providerId="LiveId" clId="{F9A074C9-441F-435A-8438-CAF0663D6619}" dt="2026-03-28T14:13:01.316" v="3209"/>
        <pc:sldMkLst>
          <pc:docMk/>
          <pc:sldMk cId="1607626261" sldId="310"/>
        </pc:sldMkLst>
        <pc:spChg chg="mod">
          <ac:chgData name="Stephen Thorneycroft" userId="e6cb902cb5b7f9f8" providerId="LiveId" clId="{F9A074C9-441F-435A-8438-CAF0663D6619}" dt="2026-03-28T14:09:41.211" v="3194" actId="20577"/>
          <ac:spMkLst>
            <pc:docMk/>
            <pc:sldMk cId="1607626261" sldId="310"/>
            <ac:spMk id="2" creationId="{F893E6DF-925A-8264-44CA-C68677021522}"/>
          </ac:spMkLst>
        </pc:spChg>
      </pc:sldChg>
      <pc:sldChg chg="new del">
        <pc:chgData name="Stephen Thorneycroft" userId="e6cb902cb5b7f9f8" providerId="LiveId" clId="{F9A074C9-441F-435A-8438-CAF0663D6619}" dt="2026-03-28T16:22:06.122" v="3213" actId="2696"/>
        <pc:sldMkLst>
          <pc:docMk/>
          <pc:sldMk cId="2151673270" sldId="311"/>
        </pc:sldMkLst>
      </pc:sldChg>
      <pc:sldChg chg="addSp delSp modSp new mod setBg">
        <pc:chgData name="Stephen Thorneycroft" userId="e6cb902cb5b7f9f8" providerId="LiveId" clId="{F9A074C9-441F-435A-8438-CAF0663D6619}" dt="2026-03-28T16:58:26.406" v="3559" actId="1076"/>
        <pc:sldMkLst>
          <pc:docMk/>
          <pc:sldMk cId="2985252556" sldId="311"/>
        </pc:sldMkLst>
        <pc:spChg chg="add mod ord">
          <ac:chgData name="Stephen Thorneycroft" userId="e6cb902cb5b7f9f8" providerId="LiveId" clId="{F9A074C9-441F-435A-8438-CAF0663D6619}" dt="2026-03-28T16:58:02.085" v="3554" actId="26606"/>
          <ac:spMkLst>
            <pc:docMk/>
            <pc:sldMk cId="2985252556" sldId="311"/>
            <ac:spMk id="2" creationId="{366B1345-BF74-2675-ABD9-D5F87FC028E2}"/>
          </ac:spMkLst>
        </pc:spChg>
        <pc:spChg chg="add">
          <ac:chgData name="Stephen Thorneycroft" userId="e6cb902cb5b7f9f8" providerId="LiveId" clId="{F9A074C9-441F-435A-8438-CAF0663D6619}" dt="2026-03-28T16:58:02.085" v="3554" actId="26606"/>
          <ac:spMkLst>
            <pc:docMk/>
            <pc:sldMk cId="2985252556" sldId="311"/>
            <ac:spMk id="41" creationId="{2151139A-886F-4B97-8815-729AD3831BBD}"/>
          </ac:spMkLst>
        </pc:spChg>
        <pc:spChg chg="add">
          <ac:chgData name="Stephen Thorneycroft" userId="e6cb902cb5b7f9f8" providerId="LiveId" clId="{F9A074C9-441F-435A-8438-CAF0663D6619}" dt="2026-03-28T16:58:02.085" v="3554" actId="26606"/>
          <ac:spMkLst>
            <pc:docMk/>
            <pc:sldMk cId="2985252556" sldId="311"/>
            <ac:spMk id="42" creationId="{5428AC11-BFDF-42EF-80FF-717BBF909067}"/>
          </ac:spMkLst>
        </pc:spChg>
        <pc:spChg chg="add">
          <ac:chgData name="Stephen Thorneycroft" userId="e6cb902cb5b7f9f8" providerId="LiveId" clId="{F9A074C9-441F-435A-8438-CAF0663D6619}" dt="2026-03-28T16:58:02.085" v="3554" actId="26606"/>
          <ac:spMkLst>
            <pc:docMk/>
            <pc:sldMk cId="2985252556" sldId="311"/>
            <ac:spMk id="43" creationId="{2CC56AF6-38E4-490B-8E2B-1A1037B4EDD4}"/>
          </ac:spMkLst>
        </pc:spChg>
        <pc:spChg chg="add">
          <ac:chgData name="Stephen Thorneycroft" userId="e6cb902cb5b7f9f8" providerId="LiveId" clId="{F9A074C9-441F-435A-8438-CAF0663D6619}" dt="2026-03-28T16:58:02.085" v="3554" actId="26606"/>
          <ac:spMkLst>
            <pc:docMk/>
            <pc:sldMk cId="2985252556" sldId="311"/>
            <ac:spMk id="44" creationId="{32FD26B0-16CE-4AD4-9CE4-A63EBF330831}"/>
          </ac:spMkLst>
        </pc:spChg>
        <pc:picChg chg="add mod ord">
          <ac:chgData name="Stephen Thorneycroft" userId="e6cb902cb5b7f9f8" providerId="LiveId" clId="{F9A074C9-441F-435A-8438-CAF0663D6619}" dt="2026-03-28T16:58:23.042" v="3558" actId="1076"/>
          <ac:picMkLst>
            <pc:docMk/>
            <pc:sldMk cId="2985252556" sldId="311"/>
            <ac:picMk id="4" creationId="{2EB7F364-25D8-CC3D-A4E5-B77918CFA1CE}"/>
          </ac:picMkLst>
        </pc:picChg>
        <pc:picChg chg="add mod ord">
          <ac:chgData name="Stephen Thorneycroft" userId="e6cb902cb5b7f9f8" providerId="LiveId" clId="{F9A074C9-441F-435A-8438-CAF0663D6619}" dt="2026-03-28T16:58:26.406" v="3559" actId="1076"/>
          <ac:picMkLst>
            <pc:docMk/>
            <pc:sldMk cId="2985252556" sldId="311"/>
            <ac:picMk id="5" creationId="{873AFB7C-5775-51D6-F629-B5B77117EC13}"/>
          </ac:picMkLst>
        </pc:picChg>
      </pc:sldChg>
      <pc:sldChg chg="addSp modSp new mod ord setBg">
        <pc:chgData name="Stephen Thorneycroft" userId="e6cb902cb5b7f9f8" providerId="LiveId" clId="{F9A074C9-441F-435A-8438-CAF0663D6619}" dt="2026-03-30T17:22:02.942" v="4007" actId="20577"/>
        <pc:sldMkLst>
          <pc:docMk/>
          <pc:sldMk cId="1099592717" sldId="312"/>
        </pc:sldMkLst>
        <pc:spChg chg="add mod">
          <ac:chgData name="Stephen Thorneycroft" userId="e6cb902cb5b7f9f8" providerId="LiveId" clId="{F9A074C9-441F-435A-8438-CAF0663D6619}" dt="2026-03-30T17:22:02.942" v="4007" actId="20577"/>
          <ac:spMkLst>
            <pc:docMk/>
            <pc:sldMk cId="1099592717" sldId="312"/>
            <ac:spMk id="2" creationId="{4521E674-84BE-C075-94C1-CDFEB522926B}"/>
          </ac:spMkLst>
        </pc:spChg>
        <pc:spChg chg="add">
          <ac:chgData name="Stephen Thorneycroft" userId="e6cb902cb5b7f9f8" providerId="LiveId" clId="{F9A074C9-441F-435A-8438-CAF0663D6619}" dt="2026-03-28T17:07:25.302" v="3634" actId="26606"/>
          <ac:spMkLst>
            <pc:docMk/>
            <pc:sldMk cId="1099592717" sldId="312"/>
            <ac:spMk id="7" creationId="{577D6B2E-37A3-429E-A37C-F30ED6487282}"/>
          </ac:spMkLst>
        </pc:spChg>
        <pc:spChg chg="add">
          <ac:chgData name="Stephen Thorneycroft" userId="e6cb902cb5b7f9f8" providerId="LiveId" clId="{F9A074C9-441F-435A-8438-CAF0663D6619}" dt="2026-03-28T17:07:25.302" v="3634" actId="26606"/>
          <ac:spMkLst>
            <pc:docMk/>
            <pc:sldMk cId="1099592717" sldId="312"/>
            <ac:spMk id="9" creationId="{5CEAD642-85CF-4750-8432-7C80C901F001}"/>
          </ac:spMkLst>
        </pc:spChg>
        <pc:spChg chg="add">
          <ac:chgData name="Stephen Thorneycroft" userId="e6cb902cb5b7f9f8" providerId="LiveId" clId="{F9A074C9-441F-435A-8438-CAF0663D6619}" dt="2026-03-28T17:07:25.302" v="3634" actId="26606"/>
          <ac:spMkLst>
            <pc:docMk/>
            <pc:sldMk cId="1099592717" sldId="312"/>
            <ac:spMk id="11" creationId="{FA33EEAE-15D5-4119-8C1E-89D943F911EF}"/>
          </ac:spMkLst>
        </pc:spChg>
        <pc:spChg chg="add">
          <ac:chgData name="Stephen Thorneycroft" userId="e6cb902cb5b7f9f8" providerId="LiveId" clId="{F9A074C9-441F-435A-8438-CAF0663D6619}" dt="2026-03-28T17:07:25.302" v="3634" actId="26606"/>
          <ac:spMkLst>
            <pc:docMk/>
            <pc:sldMk cId="1099592717" sldId="312"/>
            <ac:spMk id="13" creationId="{730D8B3B-9B80-4025-B934-26DC7D7CD231}"/>
          </ac:spMkLst>
        </pc:spChg>
        <pc:spChg chg="add">
          <ac:chgData name="Stephen Thorneycroft" userId="e6cb902cb5b7f9f8" providerId="LiveId" clId="{F9A074C9-441F-435A-8438-CAF0663D6619}" dt="2026-03-28T17:07:25.302" v="3634" actId="26606"/>
          <ac:spMkLst>
            <pc:docMk/>
            <pc:sldMk cId="1099592717" sldId="312"/>
            <ac:spMk id="15" creationId="{1064D5D5-227B-4F66-9AEA-46F570E793BD}"/>
          </ac:spMkLst>
        </pc:spChg>
        <pc:spChg chg="add">
          <ac:chgData name="Stephen Thorneycroft" userId="e6cb902cb5b7f9f8" providerId="LiveId" clId="{F9A074C9-441F-435A-8438-CAF0663D6619}" dt="2026-03-28T17:07:25.302" v="3634" actId="26606"/>
          <ac:spMkLst>
            <pc:docMk/>
            <pc:sldMk cId="1099592717" sldId="312"/>
            <ac:spMk id="17" creationId="{646B67A4-D328-4747-A82B-65E84FA46368}"/>
          </ac:spMkLst>
        </pc:spChg>
        <pc:spChg chg="add">
          <ac:chgData name="Stephen Thorneycroft" userId="e6cb902cb5b7f9f8" providerId="LiveId" clId="{F9A074C9-441F-435A-8438-CAF0663D6619}" dt="2026-03-28T17:07:25.302" v="3634" actId="26606"/>
          <ac:spMkLst>
            <pc:docMk/>
            <pc:sldMk cId="1099592717" sldId="312"/>
            <ac:spMk id="19" creationId="{B5A1B09C-1565-46F8-B70F-621C5EB48A09}"/>
          </ac:spMkLst>
        </pc:spChg>
        <pc:spChg chg="add">
          <ac:chgData name="Stephen Thorneycroft" userId="e6cb902cb5b7f9f8" providerId="LiveId" clId="{F9A074C9-441F-435A-8438-CAF0663D6619}" dt="2026-03-28T17:07:25.302" v="3634" actId="26606"/>
          <ac:spMkLst>
            <pc:docMk/>
            <pc:sldMk cId="1099592717" sldId="312"/>
            <ac:spMk id="21" creationId="{8C516CC8-80AC-446C-A56E-9F54B7210402}"/>
          </ac:spMkLst>
        </pc:spChg>
      </pc:sldChg>
      <pc:sldChg chg="addSp modSp new mod setBg">
        <pc:chgData name="Stephen Thorneycroft" userId="e6cb902cb5b7f9f8" providerId="LiveId" clId="{F9A074C9-441F-435A-8438-CAF0663D6619}" dt="2026-03-30T17:36:50.079" v="4071" actId="1076"/>
        <pc:sldMkLst>
          <pc:docMk/>
          <pc:sldMk cId="2092897800" sldId="313"/>
        </pc:sldMkLst>
        <pc:spChg chg="add mod">
          <ac:chgData name="Stephen Thorneycroft" userId="e6cb902cb5b7f9f8" providerId="LiveId" clId="{F9A074C9-441F-435A-8438-CAF0663D6619}" dt="2026-03-30T17:36:50.079" v="4071" actId="1076"/>
          <ac:spMkLst>
            <pc:docMk/>
            <pc:sldMk cId="2092897800" sldId="313"/>
            <ac:spMk id="2" creationId="{6C445617-90D8-FF26-FC92-A2A1EDE115CD}"/>
          </ac:spMkLst>
        </pc:spChg>
        <pc:spChg chg="add">
          <ac:chgData name="Stephen Thorneycroft" userId="e6cb902cb5b7f9f8" providerId="LiveId" clId="{F9A074C9-441F-435A-8438-CAF0663D6619}" dt="2026-03-30T17:29:35.152" v="4056" actId="26606"/>
          <ac:spMkLst>
            <pc:docMk/>
            <pc:sldMk cId="2092897800" sldId="313"/>
            <ac:spMk id="10" creationId="{7B4F6806-5898-4FE8-B610-A058C8B8470A}"/>
          </ac:spMkLst>
        </pc:spChg>
        <pc:picChg chg="add mod ord">
          <ac:chgData name="Stephen Thorneycroft" userId="e6cb902cb5b7f9f8" providerId="LiveId" clId="{F9A074C9-441F-435A-8438-CAF0663D6619}" dt="2026-03-30T17:29:35.152" v="4056" actId="26606"/>
          <ac:picMkLst>
            <pc:docMk/>
            <pc:sldMk cId="2092897800" sldId="313"/>
            <ac:picMk id="3" creationId="{2638137F-2721-ED13-C5BA-A0B6A6165FE4}"/>
          </ac:picMkLst>
        </pc:picChg>
        <pc:picChg chg="add mod">
          <ac:chgData name="Stephen Thorneycroft" userId="e6cb902cb5b7f9f8" providerId="LiveId" clId="{F9A074C9-441F-435A-8438-CAF0663D6619}" dt="2026-03-30T17:36:41.859" v="4070" actId="14100"/>
          <ac:picMkLst>
            <pc:docMk/>
            <pc:sldMk cId="2092897800" sldId="313"/>
            <ac:picMk id="4" creationId="{BE5FB734-FFDC-5801-62C8-BA08E8F29766}"/>
          </ac:picMkLst>
        </pc:picChg>
        <pc:picChg chg="add mod">
          <ac:chgData name="Stephen Thorneycroft" userId="e6cb902cb5b7f9f8" providerId="LiveId" clId="{F9A074C9-441F-435A-8438-CAF0663D6619}" dt="2026-03-30T17:29:35.152" v="4056" actId="26606"/>
          <ac:picMkLst>
            <pc:docMk/>
            <pc:sldMk cId="2092897800" sldId="313"/>
            <ac:picMk id="5" creationId="{C8544378-6B82-EC19-4FE4-0383BC9A2335}"/>
          </ac:picMkLst>
        </pc:picChg>
      </pc:sldChg>
    </pc:docChg>
  </pc:docChgLst>
  <pc:docChgLst>
    <pc:chgData name="Stephen Thorneycroft" userId="e6cb902cb5b7f9f8" providerId="LiveId" clId="{EDE8C451-8CEC-4461-A004-A6BA81EAAABD}"/>
    <pc:docChg chg="undo custSel addSld delSld modSld sldOrd modSection">
      <pc:chgData name="Stephen Thorneycroft" userId="e6cb902cb5b7f9f8" providerId="LiveId" clId="{EDE8C451-8CEC-4461-A004-A6BA81EAAABD}" dt="2026-01-13T09:54:06.697" v="8455" actId="20577"/>
      <pc:docMkLst>
        <pc:docMk/>
      </pc:docMkLst>
      <pc:sldChg chg="addSp delSp modSp mod">
        <pc:chgData name="Stephen Thorneycroft" userId="e6cb902cb5b7f9f8" providerId="LiveId" clId="{EDE8C451-8CEC-4461-A004-A6BA81EAAABD}" dt="2026-01-08T14:54:41.557" v="570" actId="1076"/>
        <pc:sldMkLst>
          <pc:docMk/>
          <pc:sldMk cId="1385122355" sldId="256"/>
        </pc:sldMkLst>
      </pc:sldChg>
      <pc:sldChg chg="modSp mod ord">
        <pc:chgData name="Stephen Thorneycroft" userId="e6cb902cb5b7f9f8" providerId="LiveId" clId="{EDE8C451-8CEC-4461-A004-A6BA81EAAABD}" dt="2026-01-11T10:47:57.593" v="8006" actId="207"/>
        <pc:sldMkLst>
          <pc:docMk/>
          <pc:sldMk cId="345505387" sldId="257"/>
        </pc:sldMkLst>
      </pc:sldChg>
      <pc:sldChg chg="modSp mod">
        <pc:chgData name="Stephen Thorneycroft" userId="e6cb902cb5b7f9f8" providerId="LiveId" clId="{EDE8C451-8CEC-4461-A004-A6BA81EAAABD}" dt="2026-01-09T10:42:21.572" v="5541" actId="20577"/>
        <pc:sldMkLst>
          <pc:docMk/>
          <pc:sldMk cId="2710902595" sldId="259"/>
        </pc:sldMkLst>
      </pc:sldChg>
      <pc:sldChg chg="modSp mod">
        <pc:chgData name="Stephen Thorneycroft" userId="e6cb902cb5b7f9f8" providerId="LiveId" clId="{EDE8C451-8CEC-4461-A004-A6BA81EAAABD}" dt="2026-01-08T13:44:00.840" v="262" actId="20577"/>
        <pc:sldMkLst>
          <pc:docMk/>
          <pc:sldMk cId="1859314996" sldId="261"/>
        </pc:sldMkLst>
      </pc:sldChg>
      <pc:sldChg chg="modSp mod">
        <pc:chgData name="Stephen Thorneycroft" userId="e6cb902cb5b7f9f8" providerId="LiveId" clId="{EDE8C451-8CEC-4461-A004-A6BA81EAAABD}" dt="2026-01-09T12:22:56.047" v="7167" actId="14100"/>
        <pc:sldMkLst>
          <pc:docMk/>
          <pc:sldMk cId="3059145710" sldId="262"/>
        </pc:sldMkLst>
      </pc:sldChg>
      <pc:sldChg chg="modSp mod">
        <pc:chgData name="Stephen Thorneycroft" userId="e6cb902cb5b7f9f8" providerId="LiveId" clId="{EDE8C451-8CEC-4461-A004-A6BA81EAAABD}" dt="2026-01-09T10:00:12.379" v="3594" actId="20577"/>
        <pc:sldMkLst>
          <pc:docMk/>
          <pc:sldMk cId="1315557150" sldId="263"/>
        </pc:sldMkLst>
      </pc:sldChg>
      <pc:sldChg chg="modSp mod">
        <pc:chgData name="Stephen Thorneycroft" userId="e6cb902cb5b7f9f8" providerId="LiveId" clId="{EDE8C451-8CEC-4461-A004-A6BA81EAAABD}" dt="2026-01-09T12:23:38.857" v="7186" actId="20577"/>
        <pc:sldMkLst>
          <pc:docMk/>
          <pc:sldMk cId="3572904541" sldId="264"/>
        </pc:sldMkLst>
      </pc:sldChg>
      <pc:sldChg chg="modSp mod">
        <pc:chgData name="Stephen Thorneycroft" userId="e6cb902cb5b7f9f8" providerId="LiveId" clId="{EDE8C451-8CEC-4461-A004-A6BA81EAAABD}" dt="2026-01-09T13:24:31.482" v="7958" actId="12"/>
        <pc:sldMkLst>
          <pc:docMk/>
          <pc:sldMk cId="1324849091" sldId="265"/>
        </pc:sldMkLst>
      </pc:sldChg>
      <pc:sldChg chg="modSp mod">
        <pc:chgData name="Stephen Thorneycroft" userId="e6cb902cb5b7f9f8" providerId="LiveId" clId="{EDE8C451-8CEC-4461-A004-A6BA81EAAABD}" dt="2026-01-08T13:47:24.501" v="317" actId="20577"/>
        <pc:sldMkLst>
          <pc:docMk/>
          <pc:sldMk cId="3482475615" sldId="266"/>
        </pc:sldMkLst>
      </pc:sldChg>
      <pc:sldChg chg="modSp mod">
        <pc:chgData name="Stephen Thorneycroft" userId="e6cb902cb5b7f9f8" providerId="LiveId" clId="{EDE8C451-8CEC-4461-A004-A6BA81EAAABD}" dt="2026-01-09T12:38:40.472" v="7659" actId="12"/>
        <pc:sldMkLst>
          <pc:docMk/>
          <pc:sldMk cId="2876819387" sldId="267"/>
        </pc:sldMkLst>
      </pc:sldChg>
      <pc:sldChg chg="modSp mod">
        <pc:chgData name="Stephen Thorneycroft" userId="e6cb902cb5b7f9f8" providerId="LiveId" clId="{EDE8C451-8CEC-4461-A004-A6BA81EAAABD}" dt="2026-01-09T12:32:05.993" v="7444" actId="20577"/>
        <pc:sldMkLst>
          <pc:docMk/>
          <pc:sldMk cId="1368321399" sldId="268"/>
        </pc:sldMkLst>
      </pc:sldChg>
      <pc:sldChg chg="modSp del mod">
        <pc:chgData name="Stephen Thorneycroft" userId="e6cb902cb5b7f9f8" providerId="LiveId" clId="{EDE8C451-8CEC-4461-A004-A6BA81EAAABD}" dt="2026-01-09T10:45:17.798" v="5542" actId="2696"/>
        <pc:sldMkLst>
          <pc:docMk/>
          <pc:sldMk cId="1742384593" sldId="269"/>
        </pc:sldMkLst>
      </pc:sldChg>
      <pc:sldChg chg="modSp mod">
        <pc:chgData name="Stephen Thorneycroft" userId="e6cb902cb5b7f9f8" providerId="LiveId" clId="{EDE8C451-8CEC-4461-A004-A6BA81EAAABD}" dt="2026-01-09T12:39:20.485" v="7665" actId="20577"/>
        <pc:sldMkLst>
          <pc:docMk/>
          <pc:sldMk cId="1008513806" sldId="270"/>
        </pc:sldMkLst>
      </pc:sldChg>
      <pc:sldChg chg="modSp mod">
        <pc:chgData name="Stephen Thorneycroft" userId="e6cb902cb5b7f9f8" providerId="LiveId" clId="{EDE8C451-8CEC-4461-A004-A6BA81EAAABD}" dt="2026-01-09T12:34:13.386" v="7528" actId="20577"/>
        <pc:sldMkLst>
          <pc:docMk/>
          <pc:sldMk cId="2194251017" sldId="271"/>
        </pc:sldMkLst>
      </pc:sldChg>
      <pc:sldChg chg="modSp del mod">
        <pc:chgData name="Stephen Thorneycroft" userId="e6cb902cb5b7f9f8" providerId="LiveId" clId="{EDE8C451-8CEC-4461-A004-A6BA81EAAABD}" dt="2026-01-09T12:34:34.567" v="7529" actId="2696"/>
        <pc:sldMkLst>
          <pc:docMk/>
          <pc:sldMk cId="3875366223" sldId="272"/>
        </pc:sldMkLst>
      </pc:sldChg>
      <pc:sldChg chg="modSp mod">
        <pc:chgData name="Stephen Thorneycroft" userId="e6cb902cb5b7f9f8" providerId="LiveId" clId="{EDE8C451-8CEC-4461-A004-A6BA81EAAABD}" dt="2026-01-09T10:56:41.832" v="5681" actId="20577"/>
        <pc:sldMkLst>
          <pc:docMk/>
          <pc:sldMk cId="3745537348" sldId="273"/>
        </pc:sldMkLst>
      </pc:sldChg>
      <pc:sldChg chg="modSp mod">
        <pc:chgData name="Stephen Thorneycroft" userId="e6cb902cb5b7f9f8" providerId="LiveId" clId="{EDE8C451-8CEC-4461-A004-A6BA81EAAABD}" dt="2026-01-13T09:44:53.680" v="8287" actId="20577"/>
        <pc:sldMkLst>
          <pc:docMk/>
          <pc:sldMk cId="1617680273" sldId="274"/>
        </pc:sldMkLst>
      </pc:sldChg>
      <pc:sldChg chg="modSp mod">
        <pc:chgData name="Stephen Thorneycroft" userId="e6cb902cb5b7f9f8" providerId="LiveId" clId="{EDE8C451-8CEC-4461-A004-A6BA81EAAABD}" dt="2026-01-13T09:46:58.024" v="8298" actId="207"/>
        <pc:sldMkLst>
          <pc:docMk/>
          <pc:sldMk cId="779162626" sldId="275"/>
        </pc:sldMkLst>
      </pc:sldChg>
      <pc:sldChg chg="modSp mod ord">
        <pc:chgData name="Stephen Thorneycroft" userId="e6cb902cb5b7f9f8" providerId="LiveId" clId="{EDE8C451-8CEC-4461-A004-A6BA81EAAABD}" dt="2026-01-13T09:45:27.305" v="8289"/>
        <pc:sldMkLst>
          <pc:docMk/>
          <pc:sldMk cId="396188808" sldId="276"/>
        </pc:sldMkLst>
      </pc:sldChg>
      <pc:sldChg chg="modSp del mod">
        <pc:chgData name="Stephen Thorneycroft" userId="e6cb902cb5b7f9f8" providerId="LiveId" clId="{EDE8C451-8CEC-4461-A004-A6BA81EAAABD}" dt="2026-01-09T10:53:01.311" v="5647" actId="2696"/>
        <pc:sldMkLst>
          <pc:docMk/>
          <pc:sldMk cId="246164246" sldId="277"/>
        </pc:sldMkLst>
      </pc:sldChg>
      <pc:sldChg chg="delSp modSp del mod">
        <pc:chgData name="Stephen Thorneycroft" userId="e6cb902cb5b7f9f8" providerId="LiveId" clId="{EDE8C451-8CEC-4461-A004-A6BA81EAAABD}" dt="2026-01-09T10:52:34.328" v="5645" actId="2696"/>
        <pc:sldMkLst>
          <pc:docMk/>
          <pc:sldMk cId="1913564063" sldId="278"/>
        </pc:sldMkLst>
      </pc:sldChg>
      <pc:sldChg chg="del">
        <pc:chgData name="Stephen Thorneycroft" userId="e6cb902cb5b7f9f8" providerId="LiveId" clId="{EDE8C451-8CEC-4461-A004-A6BA81EAAABD}" dt="2026-01-09T10:52:26.313" v="5644" actId="2696"/>
        <pc:sldMkLst>
          <pc:docMk/>
          <pc:sldMk cId="3083887587" sldId="279"/>
        </pc:sldMkLst>
      </pc:sldChg>
      <pc:sldChg chg="del">
        <pc:chgData name="Stephen Thorneycroft" userId="e6cb902cb5b7f9f8" providerId="LiveId" clId="{EDE8C451-8CEC-4461-A004-A6BA81EAAABD}" dt="2026-01-09T10:51:50.394" v="5639" actId="2696"/>
        <pc:sldMkLst>
          <pc:docMk/>
          <pc:sldMk cId="711250839" sldId="280"/>
        </pc:sldMkLst>
      </pc:sldChg>
      <pc:sldChg chg="del">
        <pc:chgData name="Stephen Thorneycroft" userId="e6cb902cb5b7f9f8" providerId="LiveId" clId="{EDE8C451-8CEC-4461-A004-A6BA81EAAABD}" dt="2026-01-09T10:51:40.972" v="5638" actId="2696"/>
        <pc:sldMkLst>
          <pc:docMk/>
          <pc:sldMk cId="399617824" sldId="281"/>
        </pc:sldMkLst>
      </pc:sldChg>
      <pc:sldChg chg="del">
        <pc:chgData name="Stephen Thorneycroft" userId="e6cb902cb5b7f9f8" providerId="LiveId" clId="{EDE8C451-8CEC-4461-A004-A6BA81EAAABD}" dt="2026-01-09T10:51:23.052" v="5637" actId="2696"/>
        <pc:sldMkLst>
          <pc:docMk/>
          <pc:sldMk cId="3841150057" sldId="282"/>
        </pc:sldMkLst>
      </pc:sldChg>
      <pc:sldChg chg="del">
        <pc:chgData name="Stephen Thorneycroft" userId="e6cb902cb5b7f9f8" providerId="LiveId" clId="{EDE8C451-8CEC-4461-A004-A6BA81EAAABD}" dt="2026-01-09T10:51:16.677" v="5636" actId="2696"/>
        <pc:sldMkLst>
          <pc:docMk/>
          <pc:sldMk cId="1358925313" sldId="283"/>
        </pc:sldMkLst>
      </pc:sldChg>
      <pc:sldChg chg="modSp mod">
        <pc:chgData name="Stephen Thorneycroft" userId="e6cb902cb5b7f9f8" providerId="LiveId" clId="{EDE8C451-8CEC-4461-A004-A6BA81EAAABD}" dt="2026-01-08T14:55:50.786" v="579" actId="1076"/>
        <pc:sldMkLst>
          <pc:docMk/>
          <pc:sldMk cId="1191829666" sldId="284"/>
        </pc:sldMkLst>
      </pc:sldChg>
      <pc:sldChg chg="modSp mod">
        <pc:chgData name="Stephen Thorneycroft" userId="e6cb902cb5b7f9f8" providerId="LiveId" clId="{EDE8C451-8CEC-4461-A004-A6BA81EAAABD}" dt="2026-01-09T12:52:24.432" v="7941" actId="20577"/>
        <pc:sldMkLst>
          <pc:docMk/>
          <pc:sldMk cId="2502080755" sldId="286"/>
        </pc:sldMkLst>
      </pc:sldChg>
      <pc:sldChg chg="addSp delSp modSp mod">
        <pc:chgData name="Stephen Thorneycroft" userId="e6cb902cb5b7f9f8" providerId="LiveId" clId="{EDE8C451-8CEC-4461-A004-A6BA81EAAABD}" dt="2026-01-08T16:00:48.211" v="1943" actId="20577"/>
        <pc:sldMkLst>
          <pc:docMk/>
          <pc:sldMk cId="3340191693" sldId="288"/>
        </pc:sldMkLst>
      </pc:sldChg>
      <pc:sldChg chg="modSp mod">
        <pc:chgData name="Stephen Thorneycroft" userId="e6cb902cb5b7f9f8" providerId="LiveId" clId="{EDE8C451-8CEC-4461-A004-A6BA81EAAABD}" dt="2026-01-12T12:46:40.375" v="8028" actId="20577"/>
        <pc:sldMkLst>
          <pc:docMk/>
          <pc:sldMk cId="3617415406" sldId="289"/>
        </pc:sldMkLst>
      </pc:sldChg>
      <pc:sldChg chg="modSp mod">
        <pc:chgData name="Stephen Thorneycroft" userId="e6cb902cb5b7f9f8" providerId="LiveId" clId="{EDE8C451-8CEC-4461-A004-A6BA81EAAABD}" dt="2026-01-12T12:47:06.563" v="8041" actId="20577"/>
        <pc:sldMkLst>
          <pc:docMk/>
          <pc:sldMk cId="1528262186" sldId="290"/>
        </pc:sldMkLst>
      </pc:sldChg>
      <pc:sldChg chg="new del">
        <pc:chgData name="Stephen Thorneycroft" userId="e6cb902cb5b7f9f8" providerId="LiveId" clId="{EDE8C451-8CEC-4461-A004-A6BA81EAAABD}" dt="2026-01-08T13:40:33.755" v="194" actId="2696"/>
        <pc:sldMkLst>
          <pc:docMk/>
          <pc:sldMk cId="2473200873" sldId="291"/>
        </pc:sldMkLst>
      </pc:sldChg>
      <pc:sldChg chg="addSp modSp new mod ord">
        <pc:chgData name="Stephen Thorneycroft" userId="e6cb902cb5b7f9f8" providerId="LiveId" clId="{EDE8C451-8CEC-4461-A004-A6BA81EAAABD}" dt="2026-01-12T13:01:19.113" v="8228" actId="20577"/>
        <pc:sldMkLst>
          <pc:docMk/>
          <pc:sldMk cId="3706699366" sldId="291"/>
        </pc:sldMkLst>
      </pc:sldChg>
      <pc:sldChg chg="addSp delSp modSp new mod">
        <pc:chgData name="Stephen Thorneycroft" userId="e6cb902cb5b7f9f8" providerId="LiveId" clId="{EDE8C451-8CEC-4461-A004-A6BA81EAAABD}" dt="2026-01-09T09:32:20.360" v="2231" actId="14100"/>
        <pc:sldMkLst>
          <pc:docMk/>
          <pc:sldMk cId="205392146" sldId="292"/>
        </pc:sldMkLst>
      </pc:sldChg>
      <pc:sldChg chg="addSp delSp modSp add mod">
        <pc:chgData name="Stephen Thorneycroft" userId="e6cb902cb5b7f9f8" providerId="LiveId" clId="{EDE8C451-8CEC-4461-A004-A6BA81EAAABD}" dt="2026-01-12T12:51:04.250" v="8081" actId="207"/>
        <pc:sldMkLst>
          <pc:docMk/>
          <pc:sldMk cId="2499805030" sldId="293"/>
        </pc:sldMkLst>
      </pc:sldChg>
      <pc:sldChg chg="addSp delSp modSp add mod">
        <pc:chgData name="Stephen Thorneycroft" userId="e6cb902cb5b7f9f8" providerId="LiveId" clId="{EDE8C451-8CEC-4461-A004-A6BA81EAAABD}" dt="2026-01-12T12:51:41.267" v="8084" actId="207"/>
        <pc:sldMkLst>
          <pc:docMk/>
          <pc:sldMk cId="1594391592" sldId="294"/>
        </pc:sldMkLst>
      </pc:sldChg>
      <pc:sldChg chg="addSp modSp new mod">
        <pc:chgData name="Stephen Thorneycroft" userId="e6cb902cb5b7f9f8" providerId="LiveId" clId="{EDE8C451-8CEC-4461-A004-A6BA81EAAABD}" dt="2026-01-09T10:17:47.159" v="4385" actId="313"/>
        <pc:sldMkLst>
          <pc:docMk/>
          <pc:sldMk cId="4273750740" sldId="295"/>
        </pc:sldMkLst>
      </pc:sldChg>
      <pc:sldChg chg="addSp modSp new mod ord">
        <pc:chgData name="Stephen Thorneycroft" userId="e6cb902cb5b7f9f8" providerId="LiveId" clId="{EDE8C451-8CEC-4461-A004-A6BA81EAAABD}" dt="2026-01-13T09:54:06.697" v="8455" actId="20577"/>
        <pc:sldMkLst>
          <pc:docMk/>
          <pc:sldMk cId="225146000" sldId="296"/>
        </pc:sldMkLst>
      </pc:sldChg>
      <pc:sldChg chg="addSp modSp new mod">
        <pc:chgData name="Stephen Thorneycroft" userId="e6cb902cb5b7f9f8" providerId="LiveId" clId="{EDE8C451-8CEC-4461-A004-A6BA81EAAABD}" dt="2026-01-13T09:50:16.822" v="8299" actId="207"/>
        <pc:sldMkLst>
          <pc:docMk/>
          <pc:sldMk cId="3623049119" sldId="297"/>
        </pc:sldMkLst>
      </pc:sldChg>
      <pc:sldChg chg="addSp delSp modSp new mod">
        <pc:chgData name="Stephen Thorneycroft" userId="e6cb902cb5b7f9f8" providerId="LiveId" clId="{EDE8C451-8CEC-4461-A004-A6BA81EAAABD}" dt="2026-01-09T11:36:48.825" v="6237" actId="255"/>
        <pc:sldMkLst>
          <pc:docMk/>
          <pc:sldMk cId="1602872660" sldId="298"/>
        </pc:sldMkLst>
      </pc:sldChg>
      <pc:sldChg chg="addSp modSp new mod">
        <pc:chgData name="Stephen Thorneycroft" userId="e6cb902cb5b7f9f8" providerId="LiveId" clId="{EDE8C451-8CEC-4461-A004-A6BA81EAAABD}" dt="2026-01-13T09:43:18.945" v="8280" actId="20577"/>
        <pc:sldMkLst>
          <pc:docMk/>
          <pc:sldMk cId="73499480" sldId="299"/>
        </pc:sldMkLst>
      </pc:sldChg>
      <pc:sldChg chg="addSp modSp new mod">
        <pc:chgData name="Stephen Thorneycroft" userId="e6cb902cb5b7f9f8" providerId="LiveId" clId="{EDE8C451-8CEC-4461-A004-A6BA81EAAABD}" dt="2026-01-11T10:44:36.592" v="8004" actId="20577"/>
        <pc:sldMkLst>
          <pc:docMk/>
          <pc:sldMk cId="3706687778" sldId="300"/>
        </pc:sldMkLst>
      </pc:sldChg>
      <pc:sldChg chg="addSp modSp add mod setBg">
        <pc:chgData name="Stephen Thorneycroft" userId="e6cb902cb5b7f9f8" providerId="LiveId" clId="{EDE8C451-8CEC-4461-A004-A6BA81EAAABD}" dt="2026-01-12T12:58:06.284" v="8216" actId="113"/>
        <pc:sldMkLst>
          <pc:docMk/>
          <pc:sldMk cId="2375967415" sldId="301"/>
        </pc:sldMkLst>
      </pc:sldChg>
    </pc:docChg>
  </pc:docChgLst>
  <pc:docChgLst>
    <pc:chgData name="Stephen Thorneycroft" userId="e6cb902cb5b7f9f8" providerId="LiveId" clId="{7A0DC89D-05B9-4B23-8726-4B578A2EB93C}"/>
    <pc:docChg chg="modSld">
      <pc:chgData name="Stephen Thorneycroft" userId="e6cb902cb5b7f9f8" providerId="LiveId" clId="{7A0DC89D-05B9-4B23-8726-4B578A2EB93C}" dt="2026-04-13T17:03:03.956" v="8" actId="20577"/>
      <pc:docMkLst>
        <pc:docMk/>
      </pc:docMkLst>
      <pc:sldChg chg="modSp mod">
        <pc:chgData name="Stephen Thorneycroft" userId="e6cb902cb5b7f9f8" providerId="LiveId" clId="{7A0DC89D-05B9-4B23-8726-4B578A2EB93C}" dt="2026-04-13T17:03:03.956" v="8" actId="20577"/>
        <pc:sldMkLst>
          <pc:docMk/>
          <pc:sldMk cId="1905884870" sldId="260"/>
        </pc:sldMkLst>
        <pc:spChg chg="mod">
          <ac:chgData name="Stephen Thorneycroft" userId="e6cb902cb5b7f9f8" providerId="LiveId" clId="{7A0DC89D-05B9-4B23-8726-4B578A2EB93C}" dt="2026-04-13T17:03:03.956" v="8" actId="20577"/>
          <ac:spMkLst>
            <pc:docMk/>
            <pc:sldMk cId="1905884870" sldId="260"/>
            <ac:spMk id="3" creationId="{F8B20CA7-E6F9-C5ED-2422-782559874D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CF772-3FC6-4314-8F30-DFE471121586}" type="datetimeFigureOut">
              <a:rPr lang="en-GB" smtClean="0"/>
              <a:t>13/04/2026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7566C-109B-47E2-B143-D9582D23840B}" type="slidenum">
              <a:rPr lang="en-GB" smtClean="0"/>
              <a:t>‹#›</a:t>
            </a:fld>
            <a:endParaRPr lang="en-GB"/>
          </a:p>
        </p:txBody>
      </p:sp>
    </p:spTree>
    <p:extLst>
      <p:ext uri="{BB962C8B-B14F-4D97-AF65-F5344CB8AC3E}">
        <p14:creationId xmlns:p14="http://schemas.microsoft.com/office/powerpoint/2010/main" val="210309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AD15C5-8F16-45D0-B32D-865DCFF2BB9C}"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163167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D15C5-8F16-45D0-B32D-865DCFF2BB9C}"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60871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D15C5-8F16-45D0-B32D-865DCFF2BB9C}"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244149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D15C5-8F16-45D0-B32D-865DCFF2BB9C}"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15731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AD15C5-8F16-45D0-B32D-865DCFF2BB9C}"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186391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AD15C5-8F16-45D0-B32D-865DCFF2BB9C}"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171880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AD15C5-8F16-45D0-B32D-865DCFF2BB9C}" type="datetimeFigureOut">
              <a:rPr lang="en-GB" smtClean="0"/>
              <a:t>13/04/2026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358618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D15C5-8F16-45D0-B32D-865DCFF2BB9C}" type="datetimeFigureOut">
              <a:rPr lang="en-GB" smtClean="0"/>
              <a:t>13/04/2026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321386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D15C5-8F16-45D0-B32D-865DCFF2BB9C}" type="datetimeFigureOut">
              <a:rPr lang="en-GB" smtClean="0"/>
              <a:t>13/04/2026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369342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D15C5-8F16-45D0-B32D-865DCFF2BB9C}"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371993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D15C5-8F16-45D0-B32D-865DCFF2BB9C}"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90D218-F52B-43BB-8084-EB7B750821E3}" type="slidenum">
              <a:rPr lang="en-GB" smtClean="0"/>
              <a:t>‹#›</a:t>
            </a:fld>
            <a:endParaRPr lang="en-GB"/>
          </a:p>
        </p:txBody>
      </p:sp>
    </p:spTree>
    <p:extLst>
      <p:ext uri="{BB962C8B-B14F-4D97-AF65-F5344CB8AC3E}">
        <p14:creationId xmlns:p14="http://schemas.microsoft.com/office/powerpoint/2010/main" val="416972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9EAD15C5-8F16-45D0-B32D-865DCFF2BB9C}" type="datetimeFigureOut">
              <a:rPr lang="en-GB" smtClean="0"/>
              <a:t>13/04/2026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B090D218-F52B-43BB-8084-EB7B750821E3}" type="slidenum">
              <a:rPr lang="en-GB" smtClean="0"/>
              <a:t>‹#›</a:t>
            </a:fld>
            <a:endParaRPr lang="en-GB"/>
          </a:p>
        </p:txBody>
      </p:sp>
    </p:spTree>
    <p:extLst>
      <p:ext uri="{BB962C8B-B14F-4D97-AF65-F5344CB8AC3E}">
        <p14:creationId xmlns:p14="http://schemas.microsoft.com/office/powerpoint/2010/main" val="12473988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21E674-84BE-C075-94C1-CDFEB522926B}"/>
              </a:ext>
            </a:extLst>
          </p:cNvPr>
          <p:cNvSpPr txBox="1"/>
          <p:nvPr/>
        </p:nvSpPr>
        <p:spPr>
          <a:xfrm>
            <a:off x="4162567" y="818984"/>
            <a:ext cx="6714699" cy="3178689"/>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kern="1200">
                <a:solidFill>
                  <a:srgbClr val="FFFFFF"/>
                </a:solidFill>
                <a:latin typeface="+mj-lt"/>
                <a:ea typeface="+mj-ea"/>
                <a:cs typeface="+mj-cs"/>
              </a:rPr>
              <a:t>Tolstoy: Fox or </a:t>
            </a:r>
            <a:r>
              <a:rPr lang="en-US" sz="4800" kern="1200" err="1">
                <a:solidFill>
                  <a:srgbClr val="FFFFFF"/>
                </a:solidFill>
                <a:latin typeface="+mj-lt"/>
                <a:ea typeface="+mj-ea"/>
                <a:cs typeface="+mj-cs"/>
              </a:rPr>
              <a:t>Hedghog</a:t>
            </a:r>
            <a:r>
              <a:rPr lang="en-US" sz="4800" kern="1200">
                <a:solidFill>
                  <a:srgbClr val="FFFFFF"/>
                </a:solidFill>
                <a:latin typeface="+mj-lt"/>
                <a:ea typeface="+mj-ea"/>
                <a:cs typeface="+mj-cs"/>
              </a:rPr>
              <a:t>?</a:t>
            </a:r>
          </a:p>
          <a:p>
            <a:pPr defTabSz="914400">
              <a:lnSpc>
                <a:spcPct val="90000"/>
              </a:lnSpc>
              <a:spcBef>
                <a:spcPct val="0"/>
              </a:spcBef>
              <a:spcAft>
                <a:spcPts val="600"/>
              </a:spcAft>
            </a:pPr>
            <a:br>
              <a:rPr lang="en-US" sz="4800" kern="1200">
                <a:solidFill>
                  <a:srgbClr val="FFFFFF"/>
                </a:solidFill>
                <a:latin typeface="+mj-lt"/>
                <a:ea typeface="+mj-ea"/>
                <a:cs typeface="+mj-cs"/>
              </a:rPr>
            </a:br>
            <a:r>
              <a:rPr lang="en-US" sz="4800" kern="1200">
                <a:solidFill>
                  <a:srgbClr val="FFFFFF"/>
                </a:solidFill>
                <a:latin typeface="Brush Script MT" panose="03060802040406070304" pitchFamily="66" charset="0"/>
                <a:ea typeface="+mj-ea"/>
                <a:cs typeface="+mj-cs"/>
              </a:rPr>
              <a:t>His art, his life and his philosophy</a:t>
            </a:r>
          </a:p>
        </p:txBody>
      </p:sp>
      <p:sp>
        <p:nvSpPr>
          <p:cNvPr id="21" name="Rectangle 2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59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13F51C-1B45-3479-F2FA-3938B2410D56}"/>
              </a:ext>
            </a:extLst>
          </p:cNvPr>
          <p:cNvSpPr txBox="1"/>
          <p:nvPr/>
        </p:nvSpPr>
        <p:spPr>
          <a:xfrm>
            <a:off x="0" y="0"/>
            <a:ext cx="12115800" cy="6858000"/>
          </a:xfrm>
          <a:prstGeom prst="rect">
            <a:avLst/>
          </a:prstGeom>
          <a:solidFill>
            <a:schemeClr val="tx1">
              <a:lumMod val="95000"/>
            </a:schemeClr>
          </a:solidFill>
        </p:spPr>
        <p:txBody>
          <a:bodyPr wrap="square" rtlCol="0">
            <a:spAutoFit/>
          </a:bodyPr>
          <a:lstStyle/>
          <a:p>
            <a:endParaRPr lang="en-GB"/>
          </a:p>
        </p:txBody>
      </p:sp>
      <p:sp>
        <p:nvSpPr>
          <p:cNvPr id="14" name="TextBox 13">
            <a:extLst>
              <a:ext uri="{FF2B5EF4-FFF2-40B4-BE49-F238E27FC236}">
                <a16:creationId xmlns:a16="http://schemas.microsoft.com/office/drawing/2014/main" id="{15BB4093-AA34-210F-0848-E1F3DB353AEA}"/>
              </a:ext>
            </a:extLst>
          </p:cNvPr>
          <p:cNvSpPr txBox="1"/>
          <p:nvPr/>
        </p:nvSpPr>
        <p:spPr>
          <a:xfrm>
            <a:off x="3177648" y="60852"/>
            <a:ext cx="5246331" cy="1754326"/>
          </a:xfrm>
          <a:prstGeom prst="rect">
            <a:avLst/>
          </a:prstGeom>
          <a:noFill/>
        </p:spPr>
        <p:txBody>
          <a:bodyPr wrap="square" rtlCol="0">
            <a:spAutoFit/>
          </a:bodyPr>
          <a:lstStyle/>
          <a:p>
            <a:pPr algn="ctr"/>
            <a:r>
              <a:rPr lang="en-GB" sz="3600">
                <a:solidFill>
                  <a:schemeClr val="bg1"/>
                </a:solidFill>
                <a:latin typeface="Cooper Black" panose="0208090404030B020404" pitchFamily="18" charset="0"/>
              </a:rPr>
              <a:t>Tolstoy – everything, everywhere all at once</a:t>
            </a:r>
          </a:p>
        </p:txBody>
      </p:sp>
      <p:pic>
        <p:nvPicPr>
          <p:cNvPr id="17" name="Picture 16">
            <a:extLst>
              <a:ext uri="{FF2B5EF4-FFF2-40B4-BE49-F238E27FC236}">
                <a16:creationId xmlns:a16="http://schemas.microsoft.com/office/drawing/2014/main" id="{2022D2AC-1944-A953-9F83-4965D617341E}"/>
              </a:ext>
            </a:extLst>
          </p:cNvPr>
          <p:cNvPicPr>
            <a:picLocks noChangeAspect="1"/>
          </p:cNvPicPr>
          <p:nvPr/>
        </p:nvPicPr>
        <p:blipFill>
          <a:blip r:embed="rId2"/>
          <a:stretch>
            <a:fillRect/>
          </a:stretch>
        </p:blipFill>
        <p:spPr>
          <a:xfrm>
            <a:off x="9014353" y="292534"/>
            <a:ext cx="2835330" cy="2383992"/>
          </a:xfrm>
          <a:prstGeom prst="rect">
            <a:avLst/>
          </a:prstGeom>
        </p:spPr>
      </p:pic>
      <p:pic>
        <p:nvPicPr>
          <p:cNvPr id="18" name="Picture 17">
            <a:extLst>
              <a:ext uri="{FF2B5EF4-FFF2-40B4-BE49-F238E27FC236}">
                <a16:creationId xmlns:a16="http://schemas.microsoft.com/office/drawing/2014/main" id="{CB858FED-52DF-3C2C-E711-0B91EDA30ABE}"/>
              </a:ext>
            </a:extLst>
          </p:cNvPr>
          <p:cNvPicPr>
            <a:picLocks noChangeAspect="1"/>
          </p:cNvPicPr>
          <p:nvPr/>
        </p:nvPicPr>
        <p:blipFill>
          <a:blip r:embed="rId3"/>
          <a:srcRect l="11277" t="1773" r="10715" b="15582"/>
          <a:stretch>
            <a:fillRect/>
          </a:stretch>
        </p:blipFill>
        <p:spPr>
          <a:xfrm>
            <a:off x="9658846" y="2919254"/>
            <a:ext cx="2192356" cy="3646212"/>
          </a:xfrm>
          <a:prstGeom prst="rect">
            <a:avLst/>
          </a:prstGeom>
        </p:spPr>
      </p:pic>
      <p:pic>
        <p:nvPicPr>
          <p:cNvPr id="2" name="Picture 1">
            <a:extLst>
              <a:ext uri="{FF2B5EF4-FFF2-40B4-BE49-F238E27FC236}">
                <a16:creationId xmlns:a16="http://schemas.microsoft.com/office/drawing/2014/main" id="{891E0FB4-274D-3F5A-915E-F8AD2E2846A4}"/>
              </a:ext>
            </a:extLst>
          </p:cNvPr>
          <p:cNvPicPr>
            <a:picLocks noChangeAspect="1"/>
          </p:cNvPicPr>
          <p:nvPr/>
        </p:nvPicPr>
        <p:blipFill>
          <a:blip r:embed="rId4"/>
          <a:srcRect t="7920" b="37291"/>
          <a:stretch>
            <a:fillRect/>
          </a:stretch>
        </p:blipFill>
        <p:spPr>
          <a:xfrm>
            <a:off x="1041233" y="3417592"/>
            <a:ext cx="6323682" cy="3260993"/>
          </a:xfrm>
          <a:prstGeom prst="rect">
            <a:avLst/>
          </a:prstGeom>
        </p:spPr>
      </p:pic>
      <p:pic>
        <p:nvPicPr>
          <p:cNvPr id="12" name="Picture 11">
            <a:extLst>
              <a:ext uri="{FF2B5EF4-FFF2-40B4-BE49-F238E27FC236}">
                <a16:creationId xmlns:a16="http://schemas.microsoft.com/office/drawing/2014/main" id="{A43D0A02-17AA-E621-0A30-AC40E917039B}"/>
              </a:ext>
            </a:extLst>
          </p:cNvPr>
          <p:cNvPicPr>
            <a:picLocks noChangeAspect="1"/>
          </p:cNvPicPr>
          <p:nvPr/>
        </p:nvPicPr>
        <p:blipFill>
          <a:blip r:embed="rId5"/>
          <a:srcRect l="18278" t="9689" r="22194" b="11456"/>
          <a:stretch>
            <a:fillRect/>
          </a:stretch>
        </p:blipFill>
        <p:spPr>
          <a:xfrm>
            <a:off x="7506122" y="2806134"/>
            <a:ext cx="2060997" cy="3872451"/>
          </a:xfrm>
          <a:prstGeom prst="rect">
            <a:avLst/>
          </a:prstGeom>
        </p:spPr>
      </p:pic>
      <p:pic>
        <p:nvPicPr>
          <p:cNvPr id="6" name="Picture 5" descr="A person in a military uniform&#10;&#10;AI-generated content may be incorrect.">
            <a:extLst>
              <a:ext uri="{FF2B5EF4-FFF2-40B4-BE49-F238E27FC236}">
                <a16:creationId xmlns:a16="http://schemas.microsoft.com/office/drawing/2014/main" id="{012DF536-F2FE-2014-7FAF-AEFC9D4246A8}"/>
              </a:ext>
            </a:extLst>
          </p:cNvPr>
          <p:cNvPicPr>
            <a:picLocks noChangeAspect="1"/>
          </p:cNvPicPr>
          <p:nvPr/>
        </p:nvPicPr>
        <p:blipFill>
          <a:blip r:embed="rId6"/>
          <a:srcRect l="7327" r="10502" b="1"/>
          <a:stretch>
            <a:fillRect/>
          </a:stretch>
        </p:blipFill>
        <p:spPr>
          <a:xfrm>
            <a:off x="1182644" y="90498"/>
            <a:ext cx="1837786" cy="3147679"/>
          </a:xfrm>
          <a:prstGeom prst="rect">
            <a:avLst/>
          </a:prstGeom>
        </p:spPr>
      </p:pic>
      <p:pic>
        <p:nvPicPr>
          <p:cNvPr id="3" name="Picture 2">
            <a:extLst>
              <a:ext uri="{FF2B5EF4-FFF2-40B4-BE49-F238E27FC236}">
                <a16:creationId xmlns:a16="http://schemas.microsoft.com/office/drawing/2014/main" id="{A82BF350-1B9B-E4B5-2FF2-F2EB8AE3C79D}"/>
              </a:ext>
            </a:extLst>
          </p:cNvPr>
          <p:cNvPicPr>
            <a:picLocks noChangeAspect="1"/>
          </p:cNvPicPr>
          <p:nvPr/>
        </p:nvPicPr>
        <p:blipFill>
          <a:blip r:embed="rId7"/>
          <a:srcRect l="-3715" t="33015" r="3715" b="-333"/>
          <a:stretch>
            <a:fillRect/>
          </a:stretch>
        </p:blipFill>
        <p:spPr>
          <a:xfrm>
            <a:off x="4203074" y="1815178"/>
            <a:ext cx="3092980" cy="1476077"/>
          </a:xfrm>
          <a:prstGeom prst="rect">
            <a:avLst/>
          </a:prstGeom>
        </p:spPr>
      </p:pic>
    </p:spTree>
    <p:extLst>
      <p:ext uri="{BB962C8B-B14F-4D97-AF65-F5344CB8AC3E}">
        <p14:creationId xmlns:p14="http://schemas.microsoft.com/office/powerpoint/2010/main" val="138512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B6004C-870E-95FB-1B85-7CE6FD2F25E3}"/>
              </a:ext>
            </a:extLst>
          </p:cNvPr>
          <p:cNvSpPr txBox="1"/>
          <p:nvPr/>
        </p:nvSpPr>
        <p:spPr>
          <a:xfrm>
            <a:off x="276225" y="934640"/>
            <a:ext cx="11039475" cy="5401479"/>
          </a:xfrm>
          <a:prstGeom prst="rect">
            <a:avLst/>
          </a:prstGeom>
          <a:noFill/>
        </p:spPr>
        <p:txBody>
          <a:bodyPr wrap="square">
            <a:spAutoFit/>
          </a:bodyPr>
          <a:lstStyle/>
          <a:p>
            <a:pPr marL="285750" indent="-285750">
              <a:buFont typeface="Arial" panose="020B0604020202020204" pitchFamily="34" charset="0"/>
              <a:buChar char="•"/>
            </a:pPr>
            <a:r>
              <a:rPr lang="en-GB" sz="2300" b="1">
                <a:solidFill>
                  <a:srgbClr val="FFFF00"/>
                </a:solidFill>
              </a:rPr>
              <a:t>What is the meaning of life — and how should one live given that we must die? </a:t>
            </a:r>
            <a:r>
              <a:rPr lang="en-GB" sz="2300" i="1"/>
              <a:t>He had a terror that death renders all achievement pointless. No amount of fame, wealth, or family love could answer it.</a:t>
            </a:r>
          </a:p>
          <a:p>
            <a:pPr marL="285750" indent="-285750">
              <a:buFont typeface="Arial" panose="020B0604020202020204" pitchFamily="34" charset="0"/>
              <a:buChar char="•"/>
            </a:pPr>
            <a:endParaRPr lang="en-GB" sz="2300" b="1">
              <a:solidFill>
                <a:srgbClr val="FFFF00"/>
              </a:solidFill>
            </a:endParaRPr>
          </a:p>
          <a:p>
            <a:pPr marL="285750" indent="-285750">
              <a:buFont typeface="Arial" panose="020B0604020202020204" pitchFamily="34" charset="0"/>
              <a:buChar char="•"/>
            </a:pPr>
            <a:r>
              <a:rPr lang="en-GB" sz="2300" b="1">
                <a:solidFill>
                  <a:srgbClr val="FFFF00"/>
                </a:solidFill>
              </a:rPr>
              <a:t>What is God and how can I know him?  </a:t>
            </a:r>
            <a:r>
              <a:rPr lang="en-GB" sz="2300" i="1"/>
              <a:t>He rejected dogma, miracles, and ritual, and concluded that God is essentially the moral law within us — love.</a:t>
            </a:r>
          </a:p>
          <a:p>
            <a:pPr marL="285750" indent="-285750">
              <a:buFont typeface="Arial" panose="020B0604020202020204" pitchFamily="34" charset="0"/>
              <a:buChar char="•"/>
            </a:pPr>
            <a:endParaRPr lang="en-GB" sz="2300" i="1"/>
          </a:p>
          <a:p>
            <a:pPr marL="285750" indent="-285750">
              <a:buFont typeface="Arial" panose="020B0604020202020204" pitchFamily="34" charset="0"/>
              <a:buChar char="•"/>
            </a:pPr>
            <a:r>
              <a:rPr lang="en-GB" sz="2300" b="1">
                <a:solidFill>
                  <a:srgbClr val="FFFF00"/>
                </a:solidFill>
              </a:rPr>
              <a:t>What is goodness, and how does a person actually become good? </a:t>
            </a:r>
            <a:r>
              <a:rPr lang="en-GB" sz="2300" i="1"/>
              <a:t>Not in theory but in practice, daily.</a:t>
            </a:r>
          </a:p>
          <a:p>
            <a:pPr marL="285750" indent="-285750">
              <a:buFont typeface="Arial" panose="020B0604020202020204" pitchFamily="34" charset="0"/>
              <a:buChar char="•"/>
            </a:pPr>
            <a:endParaRPr lang="en-GB" sz="2300"/>
          </a:p>
          <a:p>
            <a:pPr marL="285750" indent="-285750">
              <a:buFont typeface="Arial" panose="020B0604020202020204" pitchFamily="34" charset="0"/>
              <a:buChar char="•"/>
            </a:pPr>
            <a:r>
              <a:rPr lang="en-GB" sz="2300" b="1">
                <a:solidFill>
                  <a:srgbClr val="FFFF00"/>
                </a:solidFill>
              </a:rPr>
              <a:t>Is violence ever justified? </a:t>
            </a:r>
            <a:r>
              <a:rPr lang="en-GB" sz="2300" i="1"/>
              <a:t>Definite no. The state, armies, courts, and prisons all rest on coercion. He believed Christ's command to "resist not evil" was meant literally.</a:t>
            </a:r>
          </a:p>
          <a:p>
            <a:pPr marL="285750" indent="-285750">
              <a:buFont typeface="Arial" panose="020B0604020202020204" pitchFamily="34" charset="0"/>
              <a:buChar char="•"/>
            </a:pPr>
            <a:endParaRPr lang="en-GB" sz="2300" b="1">
              <a:solidFill>
                <a:srgbClr val="FFFF00"/>
              </a:solidFill>
            </a:endParaRPr>
          </a:p>
          <a:p>
            <a:pPr marL="285750" indent="-285750">
              <a:buFont typeface="Arial" panose="020B0604020202020204" pitchFamily="34" charset="0"/>
              <a:buChar char="•"/>
            </a:pPr>
            <a:r>
              <a:rPr lang="en-GB" sz="2300" b="1">
                <a:solidFill>
                  <a:srgbClr val="FFFF00"/>
                </a:solidFill>
              </a:rPr>
              <a:t>How should property and labour be organized</a:t>
            </a:r>
            <a:r>
              <a:rPr lang="en-GB" sz="2300" b="1" i="1">
                <a:solidFill>
                  <a:srgbClr val="FFFF00"/>
                </a:solidFill>
              </a:rPr>
              <a:t>? </a:t>
            </a:r>
            <a:r>
              <a:rPr lang="en-GB" sz="2300" i="1"/>
              <a:t>(Underneath this was a simpler question: why do I live in luxury while peasants starve beside me?)</a:t>
            </a:r>
          </a:p>
        </p:txBody>
      </p:sp>
      <p:sp>
        <p:nvSpPr>
          <p:cNvPr id="4" name="Rectangle 3">
            <a:extLst>
              <a:ext uri="{FF2B5EF4-FFF2-40B4-BE49-F238E27FC236}">
                <a16:creationId xmlns:a16="http://schemas.microsoft.com/office/drawing/2014/main" id="{25F0128B-ABB0-6CAC-F295-003AD89E341D}"/>
              </a:ext>
            </a:extLst>
          </p:cNvPr>
          <p:cNvSpPr/>
          <p:nvPr/>
        </p:nvSpPr>
        <p:spPr>
          <a:xfrm>
            <a:off x="810863" y="167938"/>
            <a:ext cx="3369384" cy="523220"/>
          </a:xfrm>
          <a:prstGeom prst="rect">
            <a:avLst/>
          </a:prstGeom>
          <a:noFill/>
        </p:spPr>
        <p:txBody>
          <a:bodyPr wrap="none" lIns="91440" tIns="45720" rIns="91440" bIns="45720">
            <a:spAutoFit/>
          </a:bodyPr>
          <a:lstStyle/>
          <a:p>
            <a:pPr algn="ctr"/>
            <a:r>
              <a:rPr lang="en-US" sz="2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Tolstoy’s Questions</a:t>
            </a:r>
          </a:p>
        </p:txBody>
      </p:sp>
    </p:spTree>
    <p:extLst>
      <p:ext uri="{BB962C8B-B14F-4D97-AF65-F5344CB8AC3E}">
        <p14:creationId xmlns:p14="http://schemas.microsoft.com/office/powerpoint/2010/main" val="136818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63077-5861-46C7-9F07-611DAAEE12FA}"/>
              </a:ext>
            </a:extLst>
          </p:cNvPr>
          <p:cNvSpPr txBox="1"/>
          <p:nvPr/>
        </p:nvSpPr>
        <p:spPr>
          <a:xfrm>
            <a:off x="332509" y="201730"/>
            <a:ext cx="11679381" cy="60016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Count Lev Nikolayevich Tolstoy</a:t>
            </a:r>
            <a:endParaRPr kumimoji="0" lang="en-GB" sz="2400" b="0" i="0" u="none" strike="noStrike" kern="1200" cap="none" spc="0" normalizeH="0" baseline="0" noProof="0">
              <a:ln>
                <a:noFill/>
              </a:ln>
              <a:solidFill>
                <a:prstClr val="white"/>
              </a:solidFill>
              <a:effectLst/>
              <a:uLnTx/>
              <a:uFillTx/>
              <a:latin typeface="Aptos" panose="02110004020202020204"/>
              <a:ea typeface="+mn-ea"/>
              <a:cs typeface="+mn-cs"/>
            </a:endParaRPr>
          </a:p>
          <a:p>
            <a:pPr>
              <a:buNone/>
            </a:pPr>
            <a:endParaRPr lang="en-GB" sz="2400" b="1"/>
          </a:p>
          <a:p>
            <a:pPr>
              <a:buNone/>
            </a:pPr>
            <a:r>
              <a:rPr lang="en-GB" sz="2400" b="1"/>
              <a:t>Born:</a:t>
            </a:r>
            <a:r>
              <a:rPr lang="en-GB" sz="2400"/>
              <a:t>  1828 - </a:t>
            </a:r>
            <a:r>
              <a:rPr lang="en-GB" sz="2400" b="1"/>
              <a:t>Died </a:t>
            </a:r>
            <a:r>
              <a:rPr lang="en-GB" sz="2400"/>
              <a:t>1910</a:t>
            </a:r>
          </a:p>
          <a:p>
            <a:r>
              <a:rPr lang="en-GB" sz="2400"/>
              <a:t>Born into Russian nobility as a count . The Tolstoy family was part of the old Russian aristocracy, and he inherited this title from birth as the fourth son of Count Nikolai Ilyich Tolstoy.</a:t>
            </a:r>
          </a:p>
          <a:p>
            <a:endParaRPr lang="en-GB" sz="2400"/>
          </a:p>
          <a:p>
            <a:r>
              <a:rPr lang="en-GB" sz="2400"/>
              <a:t>Wrote two internationally famous novels: War and Peace and Anna Karenina.</a:t>
            </a:r>
          </a:p>
          <a:p>
            <a:endParaRPr lang="en-GB" sz="2400"/>
          </a:p>
          <a:p>
            <a:endParaRPr lang="en-GB" sz="2400"/>
          </a:p>
          <a:p>
            <a:endParaRPr lang="en-GB"/>
          </a:p>
          <a:p>
            <a:endParaRPr lang="en-GB"/>
          </a:p>
          <a:p>
            <a:endParaRPr lang="en-GB"/>
          </a:p>
          <a:p>
            <a:endParaRPr lang="en-GB"/>
          </a:p>
          <a:p>
            <a:endParaRPr lang="en-GB"/>
          </a:p>
          <a:p>
            <a:endParaRPr lang="en-GB"/>
          </a:p>
          <a:p>
            <a:pPr>
              <a:buNone/>
            </a:pPr>
            <a:endParaRPr lang="en-GB"/>
          </a:p>
          <a:p>
            <a:pPr>
              <a:buNone/>
            </a:pPr>
            <a:endParaRPr lang="en-GB"/>
          </a:p>
        </p:txBody>
      </p:sp>
      <p:sp>
        <p:nvSpPr>
          <p:cNvPr id="6" name="Rectangle 5">
            <a:extLst>
              <a:ext uri="{FF2B5EF4-FFF2-40B4-BE49-F238E27FC236}">
                <a16:creationId xmlns:a16="http://schemas.microsoft.com/office/drawing/2014/main" id="{45E369C6-37EE-286B-0F8D-920A7AF4837A}"/>
              </a:ext>
            </a:extLst>
          </p:cNvPr>
          <p:cNvSpPr/>
          <p:nvPr/>
        </p:nvSpPr>
        <p:spPr>
          <a:xfrm>
            <a:off x="332509" y="3202551"/>
            <a:ext cx="4426527" cy="2628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00"/>
                </a:solidFill>
                <a:effectLst/>
                <a:uLnTx/>
                <a:uFillTx/>
                <a:latin typeface="Aptos" panose="02110004020202020204"/>
                <a:ea typeface="+mn-ea"/>
                <a:cs typeface="+mn-cs"/>
              </a:rPr>
              <a:t>Wrote many other works: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Childhood, Boyhood, Youth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The Cossacks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Resurrection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The Raid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The Death of Ivan Ilyich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solidFill>
                  <a:prstClr val="white"/>
                </a:solidFill>
                <a:effectLst/>
                <a:uLnTx/>
                <a:uFillTx/>
                <a:latin typeface="Aptos" panose="02110004020202020204"/>
                <a:ea typeface="+mn-ea"/>
                <a:cs typeface="+mn-cs"/>
              </a:rPr>
              <a:t>Svastopol</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 Sketches</a:t>
            </a:r>
          </a:p>
        </p:txBody>
      </p:sp>
      <p:sp>
        <p:nvSpPr>
          <p:cNvPr id="8" name="Rectangle 7">
            <a:extLst>
              <a:ext uri="{FF2B5EF4-FFF2-40B4-BE49-F238E27FC236}">
                <a16:creationId xmlns:a16="http://schemas.microsoft.com/office/drawing/2014/main" id="{5F4E35BD-8274-AEA2-58CC-069ECAD25901}"/>
              </a:ext>
            </a:extLst>
          </p:cNvPr>
          <p:cNvSpPr/>
          <p:nvPr/>
        </p:nvSpPr>
        <p:spPr>
          <a:xfrm>
            <a:off x="5345256" y="3202551"/>
            <a:ext cx="5476009" cy="2628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00"/>
                </a:solidFill>
                <a:effectLst/>
                <a:uLnTx/>
                <a:uFillTx/>
                <a:latin typeface="Aptos" panose="02110004020202020204"/>
                <a:ea typeface="+mn-ea"/>
                <a:cs typeface="+mn-cs"/>
              </a:rPr>
              <a:t>Importantly, he wrote many parables </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a:noFill/>
                </a:ln>
                <a:solidFill>
                  <a:prstClr val="white"/>
                </a:solidFill>
                <a:effectLst/>
                <a:uLnTx/>
                <a:uFillTx/>
                <a:latin typeface="Aptos" panose="02110004020202020204"/>
                <a:ea typeface="+mn-ea"/>
                <a:cs typeface="+mn-cs"/>
              </a:rPr>
              <a:t>That whereby men live</a:t>
            </a:r>
            <a:r>
              <a:rPr lang="en-GB" sz="2400">
                <a:solidFill>
                  <a:prstClr val="white"/>
                </a:solidFill>
                <a:latin typeface="Aptos" panose="02110004020202020204"/>
              </a:rPr>
              <a:t>;</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GB" sz="2400" b="0" i="1" u="none" strike="noStrike" kern="1200" cap="none" spc="0" normalizeH="0" baseline="0" noProof="0">
                <a:ln>
                  <a:noFill/>
                </a:ln>
                <a:solidFill>
                  <a:prstClr val="white"/>
                </a:solidFill>
                <a:effectLst/>
                <a:uLnTx/>
                <a:uFillTx/>
                <a:latin typeface="Aptos" panose="02110004020202020204"/>
                <a:ea typeface="+mn-ea"/>
                <a:cs typeface="+mn-cs"/>
              </a:rPr>
              <a:t>Elias</a:t>
            </a:r>
            <a:r>
              <a:rPr lang="en-GB" sz="2400">
                <a:solidFill>
                  <a:prstClr val="white"/>
                </a:solidFill>
                <a:latin typeface="Aptos" panose="02110004020202020204"/>
              </a:rPr>
              <a:t>;</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GB" sz="2400" b="0" i="1" u="none" strike="noStrike" kern="1200" cap="none" spc="0" normalizeH="0" baseline="0" noProof="0">
                <a:ln>
                  <a:noFill/>
                </a:ln>
                <a:solidFill>
                  <a:prstClr val="white"/>
                </a:solidFill>
                <a:effectLst/>
                <a:uLnTx/>
                <a:uFillTx/>
                <a:latin typeface="Aptos" panose="02110004020202020204"/>
                <a:ea typeface="+mn-ea"/>
                <a:cs typeface="+mn-cs"/>
              </a:rPr>
              <a:t>The Grain that was like an Egg</a:t>
            </a:r>
            <a:r>
              <a:rPr lang="en-GB" sz="2400">
                <a:solidFill>
                  <a:prstClr val="white"/>
                </a:solidFill>
                <a:latin typeface="Aptos" panose="02110004020202020204"/>
              </a:rPr>
              <a:t>;</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GB" sz="2400" b="0" i="1" u="none" strike="noStrike" kern="1200" cap="none" spc="0" normalizeH="0" baseline="0" noProof="0">
                <a:ln>
                  <a:noFill/>
                </a:ln>
                <a:solidFill>
                  <a:prstClr val="white"/>
                </a:solidFill>
                <a:effectLst/>
                <a:uLnTx/>
                <a:uFillTx/>
                <a:latin typeface="Aptos" panose="02110004020202020204"/>
                <a:ea typeface="+mn-ea"/>
                <a:cs typeface="+mn-cs"/>
              </a:rPr>
              <a:t>Where love is, there is God also.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He also wrote a School primer that was used well into the Communist era.</a:t>
            </a:r>
          </a:p>
        </p:txBody>
      </p:sp>
      <p:sp>
        <p:nvSpPr>
          <p:cNvPr id="9" name="TextBox 8">
            <a:extLst>
              <a:ext uri="{FF2B5EF4-FFF2-40B4-BE49-F238E27FC236}">
                <a16:creationId xmlns:a16="http://schemas.microsoft.com/office/drawing/2014/main" id="{514143D7-10D4-10C1-EB95-E94F89554416}"/>
              </a:ext>
            </a:extLst>
          </p:cNvPr>
          <p:cNvSpPr txBox="1"/>
          <p:nvPr/>
        </p:nvSpPr>
        <p:spPr>
          <a:xfrm>
            <a:off x="332509" y="5933348"/>
            <a:ext cx="11287991" cy="830997"/>
          </a:xfrm>
          <a:prstGeom prst="rect">
            <a:avLst/>
          </a:prstGeom>
          <a:noFill/>
        </p:spPr>
        <p:txBody>
          <a:bodyPr wrap="square" rtlCol="0">
            <a:spAutoFit/>
          </a:bodyPr>
          <a:lstStyle/>
          <a:p>
            <a:r>
              <a:rPr lang="en-GB" sz="2400"/>
              <a:t>He was hugely famous and politically influential in Russia because his parables were read by the peasantry.</a:t>
            </a:r>
          </a:p>
        </p:txBody>
      </p:sp>
    </p:spTree>
    <p:extLst>
      <p:ext uri="{BB962C8B-B14F-4D97-AF65-F5344CB8AC3E}">
        <p14:creationId xmlns:p14="http://schemas.microsoft.com/office/powerpoint/2010/main" val="119182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64350D-2694-2D54-BC1F-4FFD5D500747}"/>
              </a:ext>
            </a:extLst>
          </p:cNvPr>
          <p:cNvSpPr txBox="1"/>
          <p:nvPr/>
        </p:nvSpPr>
        <p:spPr>
          <a:xfrm>
            <a:off x="287481" y="143769"/>
            <a:ext cx="11617037" cy="7677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Some Facts about Tolstoy: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He served in the Russian Army in the early 1850’s first in the </a:t>
            </a:r>
            <a:r>
              <a:rPr kumimoji="0" lang="en-GB" sz="2400" b="0" i="0" u="none" strike="noStrike" kern="1200" cap="none" spc="0" normalizeH="0" baseline="0" noProof="0" err="1">
                <a:ln>
                  <a:noFill/>
                </a:ln>
                <a:solidFill>
                  <a:prstClr val="white"/>
                </a:solidFill>
                <a:effectLst/>
                <a:uLnTx/>
                <a:uFillTx/>
                <a:latin typeface="Aptos" panose="02110004020202020204"/>
                <a:ea typeface="+mn-ea"/>
                <a:cs typeface="+mn-cs"/>
              </a:rPr>
              <a:t>Causcasus</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 fighting the Chechens and then in Sevastopol. </a:t>
            </a:r>
            <a:r>
              <a:rPr lang="en-GB" sz="2400">
                <a:solidFill>
                  <a:prstClr val="white"/>
                </a:solidFill>
                <a:latin typeface="Aptos" panose="02110004020202020204"/>
              </a:rPr>
              <a:t>From the front he wrote “Sevastopol Sketches” which were an honest account of the soldiers’ experiences.</a:t>
            </a:r>
            <a:endParaRPr kumimoji="0" lang="en-GB" sz="24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He owned 300 serfs. He tried to make arrangements to free them in the 1850’s but the serfs distrusted his arrangements and would not cooperate.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He fathered children amongst the serfs. His coach driver was also his son. This was not unusual amongst the aristocracy. He wrote an honest account of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Tolstoy was 34 years old when he married Sophia Andreyevna Behrs in 1862. She was 18. On the </a:t>
            </a:r>
            <a:r>
              <a:rPr lang="en-GB" sz="2400">
                <a:solidFill>
                  <a:prstClr val="white"/>
                </a:solidFill>
                <a:latin typeface="Aptos" panose="02110004020202020204"/>
              </a:rPr>
              <a:t>eve</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 of his marriage, he gave her his diary. It detailed his previous affairs with women. Sophia was devastated.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a:solidFill>
                <a:prstClr val="white"/>
              </a:solidFill>
              <a:latin typeface="Aptos" panose="021100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The marriage, famously, was a running battle thereafter. Each kept diaries listing the failings of the other, </a:t>
            </a:r>
            <a:r>
              <a:rPr lang="en-GB" sz="2400">
                <a:solidFill>
                  <a:prstClr val="white"/>
                </a:solidFill>
                <a:latin typeface="Aptos" panose="02110004020202020204"/>
              </a:rPr>
              <a:t>k</a:t>
            </a:r>
            <a:r>
              <a:rPr kumimoji="0" lang="en-GB" sz="2400" b="0" i="0" u="none" strike="noStrike" kern="1200" cap="none" spc="0" normalizeH="0" baseline="0" noProof="0" err="1">
                <a:ln>
                  <a:noFill/>
                </a:ln>
                <a:solidFill>
                  <a:prstClr val="white"/>
                </a:solidFill>
                <a:effectLst/>
                <a:uLnTx/>
                <a:uFillTx/>
                <a:latin typeface="Aptos" panose="02110004020202020204"/>
                <a:ea typeface="+mn-ea"/>
                <a:cs typeface="+mn-cs"/>
              </a:rPr>
              <a:t>nowing</a:t>
            </a:r>
            <a:r>
              <a:rPr kumimoji="0" lang="en-GB" sz="2400" b="0" i="0" u="none" strike="noStrike" kern="1200" cap="none" spc="0" normalizeH="0" baseline="0" noProof="0">
                <a:ln>
                  <a:noFill/>
                </a:ln>
                <a:solidFill>
                  <a:prstClr val="white"/>
                </a:solidFill>
                <a:effectLst/>
                <a:uLnTx/>
                <a:uFillTx/>
                <a:latin typeface="Aptos" panose="02110004020202020204"/>
                <a:ea typeface="+mn-ea"/>
                <a:cs typeface="+mn-cs"/>
              </a:rPr>
              <a:t> that they would be published subsequently.</a:t>
            </a:r>
          </a:p>
          <a:p>
            <a:pPr lvl="1" algn="l">
              <a:spcBef>
                <a:spcPts val="600"/>
              </a:spcBef>
              <a:spcAft>
                <a:spcPts val="600"/>
              </a:spcAft>
            </a:pPr>
            <a:endParaRPr lang="en-GB" b="0" i="0">
              <a:effectLst/>
              <a:latin typeface="Google Sans Flex"/>
            </a:endParaRPr>
          </a:p>
          <a:p>
            <a:pPr marL="0" marR="0" lvl="0" indent="0" algn="l" defTabSz="457200" rtl="0" eaLnBrk="1" fontAlgn="auto" latinLnBrk="0" hangingPunct="1">
              <a:lnSpc>
                <a:spcPts val="1800"/>
              </a:lnSpc>
              <a:spcBef>
                <a:spcPts val="2100"/>
              </a:spcBef>
              <a:spcAft>
                <a:spcPts val="600"/>
              </a:spcAft>
              <a:buClrTx/>
              <a:buSzTx/>
              <a:buFontTx/>
              <a:buNone/>
              <a:tabLst/>
              <a:defRPr/>
            </a:pPr>
            <a:endParaRPr lang="en-GB"/>
          </a:p>
        </p:txBody>
      </p:sp>
    </p:spTree>
    <p:extLst>
      <p:ext uri="{BB962C8B-B14F-4D97-AF65-F5344CB8AC3E}">
        <p14:creationId xmlns:p14="http://schemas.microsoft.com/office/powerpoint/2010/main" val="250208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26CE75-6F48-7146-B7C8-4E3888FF01A7}"/>
              </a:ext>
            </a:extLst>
          </p:cNvPr>
          <p:cNvSpPr txBox="1"/>
          <p:nvPr/>
        </p:nvSpPr>
        <p:spPr>
          <a:xfrm>
            <a:off x="259773" y="251653"/>
            <a:ext cx="11232573" cy="6186309"/>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tabLst/>
              <a:defRPr/>
            </a:pPr>
            <a:r>
              <a:rPr kumimoji="0" lang="en-GB" sz="2800" b="1" i="0" u="none" strike="noStrike" kern="1200" cap="none" spc="0" normalizeH="0" baseline="0" noProof="0">
                <a:ln>
                  <a:noFill/>
                </a:ln>
                <a:solidFill>
                  <a:prstClr val="white"/>
                </a:solidFill>
                <a:effectLst/>
                <a:uLnTx/>
                <a:uFillTx/>
                <a:latin typeface="Google Sans Flex"/>
                <a:ea typeface="+mn-ea"/>
                <a:cs typeface="+mn-cs"/>
              </a:rPr>
              <a:t>Tolstoy started his own school for children on the Yasnaya Polyana Estate 1859-1862. He was intensively involved in the teaching for this period but then, overwhelmed, he stepped back.</a:t>
            </a:r>
          </a:p>
          <a:p>
            <a:pPr marL="0" marR="0" lvl="0" indent="0" algn="l" defTabSz="457200" rtl="0" eaLnBrk="1" fontAlgn="auto" latinLnBrk="0" hangingPunct="1">
              <a:lnSpc>
                <a:spcPct val="100000"/>
              </a:lnSpc>
              <a:spcBef>
                <a:spcPts val="600"/>
              </a:spcBef>
              <a:spcAft>
                <a:spcPts val="600"/>
              </a:spcAft>
              <a:buClrTx/>
              <a:buSzTx/>
              <a:tabLst/>
              <a:defRPr/>
            </a:pPr>
            <a:r>
              <a:rPr kumimoji="0" lang="en-GB" sz="2800" b="1" i="0" u="none" strike="noStrike" kern="1200" cap="none" spc="0" normalizeH="0" baseline="0" noProof="0">
                <a:ln>
                  <a:noFill/>
                </a:ln>
                <a:solidFill>
                  <a:prstClr val="white"/>
                </a:solidFill>
                <a:effectLst/>
                <a:uLnTx/>
                <a:uFillTx/>
                <a:latin typeface="Google Sans Flex"/>
                <a:ea typeface="+mn-ea"/>
                <a:cs typeface="+mn-cs"/>
              </a:rPr>
              <a:t>Philosophy:</a:t>
            </a:r>
            <a:r>
              <a:rPr kumimoji="0" lang="en-GB" sz="2800" b="0" i="0" u="none" strike="noStrike" kern="1200" cap="none" spc="0" normalizeH="0" baseline="0" noProof="0">
                <a:ln>
                  <a:noFill/>
                </a:ln>
                <a:solidFill>
                  <a:prstClr val="white"/>
                </a:solidFill>
                <a:effectLst/>
                <a:uLnTx/>
                <a:uFillTx/>
                <a:latin typeface="Google Sans Flex"/>
                <a:ea typeface="+mn-ea"/>
                <a:cs typeface="+mn-cs"/>
              </a:rPr>
              <a:t> </a:t>
            </a:r>
          </a:p>
          <a:p>
            <a:pPr marL="0" marR="0" lvl="0" indent="0" algn="l" defTabSz="457200" rtl="0" eaLnBrk="1" fontAlgn="auto" latinLnBrk="0" hangingPunct="1">
              <a:lnSpc>
                <a:spcPct val="100000"/>
              </a:lnSpc>
              <a:spcBef>
                <a:spcPts val="600"/>
              </a:spcBef>
              <a:spcAft>
                <a:spcPts val="600"/>
              </a:spcAft>
              <a:buClrTx/>
              <a:buSzTx/>
              <a:tabLst/>
              <a:defRPr/>
            </a:pPr>
            <a:r>
              <a:rPr kumimoji="0" lang="en-GB" sz="2800" b="0" i="0" u="none" strike="noStrike" kern="1200" cap="none" spc="0" normalizeH="0" baseline="0" noProof="0">
                <a:ln>
                  <a:noFill/>
                </a:ln>
                <a:solidFill>
                  <a:prstClr val="white"/>
                </a:solidFill>
                <a:effectLst/>
                <a:uLnTx/>
                <a:uFillTx/>
                <a:latin typeface="Google Sans Flex"/>
                <a:ea typeface="+mn-ea"/>
                <a:cs typeface="+mn-cs"/>
              </a:rPr>
              <a:t>The schools were a profound philosophical </a:t>
            </a:r>
            <a:r>
              <a:rPr kumimoji="0" lang="en-GB" sz="2800" i="0" u="none" strike="noStrike" kern="1200" cap="none" spc="0" normalizeH="0" baseline="0" noProof="0">
                <a:ln>
                  <a:noFill/>
                </a:ln>
                <a:solidFill>
                  <a:prstClr val="white"/>
                </a:solidFill>
                <a:effectLst/>
                <a:uLnTx/>
                <a:uFillTx/>
                <a:latin typeface="Google Sans Flex"/>
                <a:ea typeface="+mn-ea"/>
                <a:cs typeface="+mn-cs"/>
              </a:rPr>
              <a:t>success</a:t>
            </a:r>
            <a:r>
              <a:rPr kumimoji="0" lang="en-GB" sz="2800" b="0" i="0" u="none" strike="noStrike" kern="1200" cap="none" spc="0" normalizeH="0" baseline="0" noProof="0">
                <a:ln>
                  <a:noFill/>
                </a:ln>
                <a:solidFill>
                  <a:prstClr val="white"/>
                </a:solidFill>
                <a:effectLst/>
                <a:uLnTx/>
                <a:uFillTx/>
                <a:latin typeface="Google Sans Flex"/>
                <a:ea typeface="+mn-ea"/>
                <a:cs typeface="+mn-cs"/>
              </a:rPr>
              <a:t> as a radical experiment in democratic and liberal education. </a:t>
            </a:r>
          </a:p>
          <a:p>
            <a:pPr marL="0" marR="0" lvl="0" indent="0" algn="l" defTabSz="457200" rtl="0" eaLnBrk="1" fontAlgn="auto" latinLnBrk="0" hangingPunct="1">
              <a:lnSpc>
                <a:spcPct val="100000"/>
              </a:lnSpc>
              <a:spcBef>
                <a:spcPts val="600"/>
              </a:spcBef>
              <a:spcAft>
                <a:spcPts val="600"/>
              </a:spcAft>
              <a:buClrTx/>
              <a:buSzTx/>
              <a:tabLst/>
              <a:defRPr/>
            </a:pPr>
            <a:r>
              <a:rPr kumimoji="0" lang="en-GB" sz="2800" b="0" i="0" u="none" strike="noStrike" kern="1200" cap="none" spc="0" normalizeH="0" baseline="0" noProof="0">
                <a:ln>
                  <a:noFill/>
                </a:ln>
                <a:solidFill>
                  <a:prstClr val="white"/>
                </a:solidFill>
                <a:effectLst/>
                <a:uLnTx/>
                <a:uFillTx/>
                <a:latin typeface="Google Sans Flex"/>
                <a:ea typeface="+mn-ea"/>
                <a:cs typeface="+mn-cs"/>
              </a:rPr>
              <a:t>Tolstoy rejected the rigid, authoritarian teaching methods of the time. His school was founded on principles that:</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white"/>
                </a:solidFill>
                <a:effectLst/>
                <a:uLnTx/>
                <a:uFillTx/>
                <a:latin typeface="Google Sans Flex"/>
                <a:ea typeface="+mn-ea"/>
                <a:cs typeface="+mn-cs"/>
              </a:rPr>
              <a:t>Made attendance </a:t>
            </a:r>
            <a:r>
              <a:rPr kumimoji="0" lang="en-GB" sz="2800" b="1" i="0" u="none" strike="noStrike" kern="1200" cap="none" spc="0" normalizeH="0" baseline="0" noProof="0">
                <a:ln>
                  <a:noFill/>
                </a:ln>
                <a:solidFill>
                  <a:prstClr val="white"/>
                </a:solidFill>
                <a:effectLst/>
                <a:uLnTx/>
                <a:uFillTx/>
                <a:latin typeface="Google Sans Flex"/>
                <a:ea typeface="+mn-ea"/>
                <a:cs typeface="+mn-cs"/>
              </a:rPr>
              <a:t>voluntary</a:t>
            </a:r>
            <a:r>
              <a:rPr kumimoji="0" lang="en-GB" sz="2800" b="0" i="0" u="none" strike="noStrike" kern="1200" cap="none" spc="0" normalizeH="0" baseline="0" noProof="0">
                <a:ln>
                  <a:noFill/>
                </a:ln>
                <a:solidFill>
                  <a:prstClr val="white"/>
                </a:solidFill>
                <a:effectLst/>
                <a:uLnTx/>
                <a:uFillTx/>
                <a:latin typeface="Google Sans Flex"/>
                <a:ea typeface="+mn-ea"/>
                <a:cs typeface="+mn-cs"/>
              </a:rPr>
              <a:t> for the children.</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white"/>
                </a:solidFill>
                <a:effectLst/>
                <a:uLnTx/>
                <a:uFillTx/>
                <a:latin typeface="Google Sans Flex"/>
                <a:ea typeface="+mn-ea"/>
                <a:cs typeface="+mn-cs"/>
              </a:rPr>
              <a:t>Allowed students </a:t>
            </a:r>
            <a:r>
              <a:rPr kumimoji="0" lang="en-GB" sz="2800" b="1" i="0" u="none" strike="noStrike" kern="1200" cap="none" spc="0" normalizeH="0" baseline="0" noProof="0">
                <a:ln>
                  <a:noFill/>
                </a:ln>
                <a:solidFill>
                  <a:prstClr val="white"/>
                </a:solidFill>
                <a:effectLst/>
                <a:uLnTx/>
                <a:uFillTx/>
                <a:latin typeface="Google Sans Flex"/>
                <a:ea typeface="+mn-ea"/>
                <a:cs typeface="+mn-cs"/>
              </a:rPr>
              <a:t>freedom</a:t>
            </a:r>
            <a:r>
              <a:rPr kumimoji="0" lang="en-GB" sz="2800" b="0" i="0" u="none" strike="noStrike" kern="1200" cap="none" spc="0" normalizeH="0" baseline="0" noProof="0">
                <a:ln>
                  <a:noFill/>
                </a:ln>
                <a:solidFill>
                  <a:prstClr val="white"/>
                </a:solidFill>
                <a:effectLst/>
                <a:uLnTx/>
                <a:uFillTx/>
                <a:latin typeface="Google Sans Flex"/>
                <a:ea typeface="+mn-ea"/>
                <a:cs typeface="+mn-cs"/>
              </a:rPr>
              <a:t> to choose their schedule and activities (they could even leave class if bored).</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white"/>
                </a:solidFill>
                <a:effectLst/>
                <a:uLnTx/>
                <a:uFillTx/>
                <a:latin typeface="Google Sans Flex"/>
                <a:ea typeface="+mn-ea"/>
                <a:cs typeface="+mn-cs"/>
              </a:rPr>
              <a:t>Abolished all fixed curricula, examinations, and corporal punishment.</a:t>
            </a:r>
          </a:p>
        </p:txBody>
      </p:sp>
    </p:spTree>
    <p:extLst>
      <p:ext uri="{BB962C8B-B14F-4D97-AF65-F5344CB8AC3E}">
        <p14:creationId xmlns:p14="http://schemas.microsoft.com/office/powerpoint/2010/main" val="48952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8D5D6-C352-AA2F-4AFC-42608758C1FA}"/>
              </a:ext>
            </a:extLst>
          </p:cNvPr>
          <p:cNvSpPr txBox="1"/>
          <p:nvPr/>
        </p:nvSpPr>
        <p:spPr>
          <a:xfrm>
            <a:off x="476249" y="366623"/>
            <a:ext cx="10887075" cy="6124754"/>
          </a:xfrm>
          <a:prstGeom prst="rect">
            <a:avLst/>
          </a:prstGeom>
          <a:noFill/>
        </p:spPr>
        <p:txBody>
          <a:bodyPr wrap="square">
            <a:spAutoFit/>
          </a:bodyPr>
          <a:lstStyle/>
          <a:p>
            <a:pPr>
              <a:buNone/>
            </a:pPr>
            <a:r>
              <a:rPr lang="en-GB" sz="2800"/>
              <a:t>Tolstoy in London</a:t>
            </a:r>
          </a:p>
          <a:p>
            <a:pPr>
              <a:buNone/>
            </a:pPr>
            <a:endParaRPr lang="en-GB" sz="2800"/>
          </a:p>
          <a:p>
            <a:pPr>
              <a:buNone/>
            </a:pPr>
            <a:r>
              <a:rPr lang="en-GB" sz="2800"/>
              <a:t>During a visit to London, Tolstoy attended the English Parliament where he witnessed Lord Palmerston deliver a three-hour speech, which he found boring. He spoke 13 languages at varying levels of competence.</a:t>
            </a:r>
          </a:p>
          <a:p>
            <a:pPr>
              <a:buNone/>
            </a:pPr>
            <a:endParaRPr lang="en-GB" sz="2800"/>
          </a:p>
          <a:p>
            <a:r>
              <a:rPr lang="en-GB" sz="2800"/>
              <a:t>This visit was part of Tolstoy’s European tour (1860-61), which was primarily focused on studying Western educational methods that he could apply to the school he had established. </a:t>
            </a:r>
          </a:p>
          <a:p>
            <a:endParaRPr lang="en-GB" sz="2800"/>
          </a:p>
          <a:p>
            <a:r>
              <a:rPr lang="en-GB" sz="2800"/>
              <a:t>While in London from March 2-17, 1861, he visited various schools, attended lectures by Charles Dickens at the Athenaeum club, and spent time at the Victoria and Albert Museum.</a:t>
            </a:r>
          </a:p>
        </p:txBody>
      </p:sp>
    </p:spTree>
    <p:extLst>
      <p:ext uri="{BB962C8B-B14F-4D97-AF65-F5344CB8AC3E}">
        <p14:creationId xmlns:p14="http://schemas.microsoft.com/office/powerpoint/2010/main" val="370668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12B032-D47D-960F-B3DC-6864EC054E47}"/>
              </a:ext>
            </a:extLst>
          </p:cNvPr>
          <p:cNvSpPr txBox="1"/>
          <p:nvPr/>
        </p:nvSpPr>
        <p:spPr>
          <a:xfrm>
            <a:off x="135082" y="58847"/>
            <a:ext cx="11689773" cy="6740307"/>
          </a:xfrm>
          <a:prstGeom prst="rect">
            <a:avLst/>
          </a:prstGeom>
          <a:noFill/>
        </p:spPr>
        <p:txBody>
          <a:bodyPr wrap="square">
            <a:spAutoFit/>
          </a:bodyPr>
          <a:lstStyle/>
          <a:p>
            <a:pPr>
              <a:buNone/>
            </a:pPr>
            <a:endParaRPr lang="en-GB" sz="2400"/>
          </a:p>
          <a:p>
            <a:pPr>
              <a:buNone/>
            </a:pPr>
            <a:endParaRPr lang="en-GB" sz="2400"/>
          </a:p>
          <a:p>
            <a:pPr>
              <a:buNone/>
            </a:pPr>
            <a:endParaRPr lang="en-GB" sz="2400"/>
          </a:p>
          <a:p>
            <a:pPr>
              <a:buNone/>
            </a:pPr>
            <a:endParaRPr lang="en-GB" sz="2400"/>
          </a:p>
          <a:p>
            <a:pPr>
              <a:buNone/>
            </a:pPr>
            <a:endParaRPr lang="en-GB" sz="2400"/>
          </a:p>
          <a:p>
            <a:pPr>
              <a:buNone/>
            </a:pPr>
            <a:r>
              <a:rPr lang="en-GB" sz="2400"/>
              <a:t>His leadership included:</a:t>
            </a:r>
          </a:p>
          <a:p>
            <a:pPr>
              <a:buNone/>
            </a:pPr>
            <a:endParaRPr lang="en-GB" sz="2400"/>
          </a:p>
          <a:p>
            <a:pPr>
              <a:buNone/>
            </a:pPr>
            <a:r>
              <a:rPr lang="en-GB" sz="2400" b="1"/>
              <a:t>International advocacy</a:t>
            </a:r>
            <a:r>
              <a:rPr lang="en-GB" sz="2400"/>
              <a:t>: Tolstoy became one of the most passionate protectors and friends of the Doukhobors.</a:t>
            </a:r>
          </a:p>
          <a:p>
            <a:pPr>
              <a:buNone/>
            </a:pPr>
            <a:endParaRPr lang="en-GB" sz="2400"/>
          </a:p>
          <a:p>
            <a:pPr>
              <a:buNone/>
            </a:pPr>
            <a:r>
              <a:rPr lang="en-GB" sz="2400" b="1"/>
              <a:t>Fundraising</a:t>
            </a:r>
            <a:r>
              <a:rPr lang="en-GB" sz="2400"/>
              <a:t>: He donated the royalties from his novel "Resurrection" and other works to the emigration fund, providing about 30,000 </a:t>
            </a:r>
            <a:r>
              <a:rPr lang="en-GB" sz="2400" err="1"/>
              <a:t>rubles</a:t>
            </a:r>
            <a:r>
              <a:rPr lang="en-GB" sz="2400"/>
              <a:t>—roughly half of the total emigration fund, raising the rest through cooperation with his followers (</a:t>
            </a:r>
            <a:r>
              <a:rPr lang="en-GB" sz="2400" err="1"/>
              <a:t>Tolstoyans</a:t>
            </a:r>
            <a:r>
              <a:rPr lang="en-GB" sz="2400"/>
              <a:t>)</a:t>
            </a:r>
          </a:p>
          <a:p>
            <a:pPr>
              <a:buNone/>
            </a:pPr>
            <a:endParaRPr lang="en-GB" sz="2400"/>
          </a:p>
          <a:p>
            <a:r>
              <a:rPr lang="en-GB" sz="2400" b="1"/>
              <a:t>Direct correspondence</a:t>
            </a:r>
            <a:r>
              <a:rPr lang="en-GB" sz="2400"/>
              <a:t>: He maintained ongoing correspondence the Doukhobor leader to plan their emigration.</a:t>
            </a:r>
          </a:p>
          <a:p>
            <a:endParaRPr lang="en-GB" sz="2400"/>
          </a:p>
          <a:p>
            <a:r>
              <a:rPr lang="en-GB" sz="2400"/>
              <a:t>There are still around 30,000 Doukhobors in Canada today.</a:t>
            </a:r>
          </a:p>
        </p:txBody>
      </p:sp>
      <p:sp>
        <p:nvSpPr>
          <p:cNvPr id="8" name="TextBox 7">
            <a:extLst>
              <a:ext uri="{FF2B5EF4-FFF2-40B4-BE49-F238E27FC236}">
                <a16:creationId xmlns:a16="http://schemas.microsoft.com/office/drawing/2014/main" id="{149AE62D-24B3-3329-DD90-6364FE9BDC95}"/>
              </a:ext>
            </a:extLst>
          </p:cNvPr>
          <p:cNvSpPr txBox="1"/>
          <p:nvPr/>
        </p:nvSpPr>
        <p:spPr>
          <a:xfrm>
            <a:off x="135082" y="170188"/>
            <a:ext cx="7671326" cy="1569660"/>
          </a:xfrm>
          <a:prstGeom prst="rect">
            <a:avLst/>
          </a:prstGeom>
          <a:noFill/>
        </p:spPr>
        <p:txBody>
          <a:bodyPr wrap="square" rtlCol="0">
            <a:spAutoFit/>
          </a:bodyPr>
          <a:lstStyle/>
          <a:p>
            <a:r>
              <a:rPr lang="en-GB" sz="2400"/>
              <a:t>Tolstoy fought against the persecution of the </a:t>
            </a:r>
            <a:r>
              <a:rPr lang="en-GB" sz="2400" err="1"/>
              <a:t>Dukhoubors</a:t>
            </a:r>
            <a:r>
              <a:rPr lang="en-GB" sz="2400"/>
              <a:t> by the Russian Government. The </a:t>
            </a:r>
            <a:r>
              <a:rPr lang="en-GB" sz="2400" err="1"/>
              <a:t>Dukhoubors</a:t>
            </a:r>
            <a:r>
              <a:rPr lang="en-GB" sz="2400"/>
              <a:t> were a religious sect that lived in communes and practised pacifism. They wouldn’t fight for Russia</a:t>
            </a:r>
          </a:p>
        </p:txBody>
      </p:sp>
      <p:pic>
        <p:nvPicPr>
          <p:cNvPr id="11" name="Picture 10">
            <a:extLst>
              <a:ext uri="{FF2B5EF4-FFF2-40B4-BE49-F238E27FC236}">
                <a16:creationId xmlns:a16="http://schemas.microsoft.com/office/drawing/2014/main" id="{4FCF2C9B-BD2A-37E0-5C09-D15DE7B9D437}"/>
              </a:ext>
            </a:extLst>
          </p:cNvPr>
          <p:cNvPicPr>
            <a:picLocks noChangeAspect="1"/>
          </p:cNvPicPr>
          <p:nvPr/>
        </p:nvPicPr>
        <p:blipFill>
          <a:blip r:embed="rId2"/>
          <a:stretch>
            <a:fillRect/>
          </a:stretch>
        </p:blipFill>
        <p:spPr>
          <a:xfrm>
            <a:off x="8218927" y="170188"/>
            <a:ext cx="3333750" cy="2419350"/>
          </a:xfrm>
          <a:prstGeom prst="rect">
            <a:avLst/>
          </a:prstGeom>
        </p:spPr>
      </p:pic>
    </p:spTree>
    <p:extLst>
      <p:ext uri="{BB962C8B-B14F-4D97-AF65-F5344CB8AC3E}">
        <p14:creationId xmlns:p14="http://schemas.microsoft.com/office/powerpoint/2010/main" val="334019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A594A6-B190-2B52-8333-B0724C77F2D0}"/>
              </a:ext>
            </a:extLst>
          </p:cNvPr>
          <p:cNvSpPr txBox="1"/>
          <p:nvPr/>
        </p:nvSpPr>
        <p:spPr>
          <a:xfrm>
            <a:off x="318654" y="56138"/>
            <a:ext cx="8081247" cy="6801862"/>
          </a:xfrm>
          <a:prstGeom prst="rect">
            <a:avLst/>
          </a:prstGeom>
          <a:noFill/>
        </p:spPr>
        <p:txBody>
          <a:bodyPr wrap="square" rtlCol="0">
            <a:spAutoFit/>
          </a:bodyPr>
          <a:lstStyle/>
          <a:p>
            <a:r>
              <a:rPr lang="en-GB" sz="2800"/>
              <a:t>More facts about Tolstoy:</a:t>
            </a:r>
          </a:p>
          <a:p>
            <a:endParaRPr lang="en-GB" sz="2400"/>
          </a:p>
          <a:p>
            <a:r>
              <a:rPr lang="en-GB" sz="2400"/>
              <a:t>He had a love/hate relationship with the Orthodox Church and was excommunicated in 1902</a:t>
            </a:r>
          </a:p>
          <a:p>
            <a:endParaRPr lang="en-GB" sz="2400"/>
          </a:p>
          <a:p>
            <a:r>
              <a:rPr lang="en-GB" sz="2400"/>
              <a:t>1884-1910 His group of followers came to live on his estate. (</a:t>
            </a:r>
            <a:r>
              <a:rPr lang="en-GB" sz="2400" err="1"/>
              <a:t>Tolstoyans</a:t>
            </a:r>
            <a:r>
              <a:rPr lang="en-GB" sz="2400"/>
              <a:t>, led by </a:t>
            </a:r>
            <a:r>
              <a:rPr lang="en-GB" sz="2400" err="1"/>
              <a:t>Chertkov</a:t>
            </a:r>
            <a:r>
              <a:rPr lang="en-GB" sz="2400"/>
              <a:t>) </a:t>
            </a:r>
            <a:r>
              <a:rPr lang="en-GB" sz="2400" err="1"/>
              <a:t>Chertkov</a:t>
            </a:r>
            <a:r>
              <a:rPr lang="en-GB" sz="2400"/>
              <a:t> became Tolstoy’s most devoted disciple, literary executor, and "trusted secretary." </a:t>
            </a:r>
          </a:p>
          <a:p>
            <a:endParaRPr lang="en-GB" sz="2400"/>
          </a:p>
          <a:p>
            <a:r>
              <a:rPr lang="en-GB" sz="2400" err="1"/>
              <a:t>Chertkov</a:t>
            </a:r>
            <a:r>
              <a:rPr lang="en-GB" sz="2400"/>
              <a:t> spent significant amounts of time at Yasnaya Polyana during these years, particularly in the final decade of Tolstoy's life.</a:t>
            </a:r>
          </a:p>
          <a:p>
            <a:endParaRPr lang="en-GB" sz="2400"/>
          </a:p>
          <a:p>
            <a:r>
              <a:rPr lang="en-GB" sz="2400"/>
              <a:t>During this time there was constant conflict between </a:t>
            </a:r>
            <a:r>
              <a:rPr lang="en-GB" sz="2400" err="1"/>
              <a:t>Chertkov</a:t>
            </a:r>
            <a:r>
              <a:rPr lang="en-GB" sz="2400"/>
              <a:t> and his wife. This culminated in  the drafting of a secret will to make his works public domain, effectively disinheriting his 8 children</a:t>
            </a:r>
          </a:p>
        </p:txBody>
      </p:sp>
      <p:pic>
        <p:nvPicPr>
          <p:cNvPr id="3" name="Picture 2">
            <a:extLst>
              <a:ext uri="{FF2B5EF4-FFF2-40B4-BE49-F238E27FC236}">
                <a16:creationId xmlns:a16="http://schemas.microsoft.com/office/drawing/2014/main" id="{EDA71A10-2633-CF26-B98D-54DF2A318145}"/>
              </a:ext>
            </a:extLst>
          </p:cNvPr>
          <p:cNvPicPr>
            <a:picLocks noChangeAspect="1"/>
          </p:cNvPicPr>
          <p:nvPr/>
        </p:nvPicPr>
        <p:blipFill>
          <a:blip r:embed="rId2"/>
          <a:stretch>
            <a:fillRect/>
          </a:stretch>
        </p:blipFill>
        <p:spPr>
          <a:xfrm>
            <a:off x="8788534" y="648170"/>
            <a:ext cx="2758062" cy="2723586"/>
          </a:xfrm>
          <a:prstGeom prst="rect">
            <a:avLst/>
          </a:prstGeom>
        </p:spPr>
      </p:pic>
      <p:pic>
        <p:nvPicPr>
          <p:cNvPr id="1026" name="Picture 2">
            <a:extLst>
              <a:ext uri="{FF2B5EF4-FFF2-40B4-BE49-F238E27FC236}">
                <a16:creationId xmlns:a16="http://schemas.microsoft.com/office/drawing/2014/main" id="{2CAAF425-D7A9-61C3-8A5E-8EDAA68AE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434" y="3644163"/>
            <a:ext cx="2723586" cy="272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1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1A2D6-3A9E-1204-169D-E31A1ECC47F2}"/>
              </a:ext>
            </a:extLst>
          </p:cNvPr>
          <p:cNvPicPr>
            <a:picLocks noChangeAspect="1"/>
          </p:cNvPicPr>
          <p:nvPr/>
        </p:nvPicPr>
        <p:blipFill>
          <a:blip r:embed="rId2"/>
          <a:srcRect l="8669" b="13253"/>
          <a:stretch/>
        </p:blipFill>
        <p:spPr>
          <a:xfrm>
            <a:off x="7293166" y="392597"/>
            <a:ext cx="4365447" cy="3036404"/>
          </a:xfrm>
          <a:prstGeom prst="rect">
            <a:avLst/>
          </a:prstGeom>
        </p:spPr>
      </p:pic>
      <p:pic>
        <p:nvPicPr>
          <p:cNvPr id="4" name="Picture 3">
            <a:extLst>
              <a:ext uri="{FF2B5EF4-FFF2-40B4-BE49-F238E27FC236}">
                <a16:creationId xmlns:a16="http://schemas.microsoft.com/office/drawing/2014/main" id="{2C951090-4049-0701-DF50-07694B52D5C5}"/>
              </a:ext>
            </a:extLst>
          </p:cNvPr>
          <p:cNvPicPr>
            <a:picLocks noChangeAspect="1"/>
          </p:cNvPicPr>
          <p:nvPr/>
        </p:nvPicPr>
        <p:blipFill>
          <a:blip r:embed="rId3"/>
          <a:srcRect l="21123" t="2762" b="-2762"/>
          <a:stretch/>
        </p:blipFill>
        <p:spPr>
          <a:xfrm>
            <a:off x="7293166" y="3667125"/>
            <a:ext cx="4470209" cy="3190875"/>
          </a:xfrm>
          <a:prstGeom prst="rect">
            <a:avLst/>
          </a:prstGeom>
        </p:spPr>
      </p:pic>
      <p:sp>
        <p:nvSpPr>
          <p:cNvPr id="5" name="TextBox 4">
            <a:extLst>
              <a:ext uri="{FF2B5EF4-FFF2-40B4-BE49-F238E27FC236}">
                <a16:creationId xmlns:a16="http://schemas.microsoft.com/office/drawing/2014/main" id="{8E9380AC-A50C-4539-8BD9-A322F5B71485}"/>
              </a:ext>
            </a:extLst>
          </p:cNvPr>
          <p:cNvSpPr txBox="1"/>
          <p:nvPr/>
        </p:nvSpPr>
        <p:spPr>
          <a:xfrm>
            <a:off x="385590" y="238126"/>
            <a:ext cx="6026227" cy="6001643"/>
          </a:xfrm>
          <a:prstGeom prst="rect">
            <a:avLst/>
          </a:prstGeom>
          <a:noFill/>
        </p:spPr>
        <p:txBody>
          <a:bodyPr wrap="square" rtlCol="0">
            <a:spAutoFit/>
          </a:bodyPr>
          <a:lstStyle/>
          <a:p>
            <a:r>
              <a:rPr lang="en-GB" sz="2400"/>
              <a:t>In the end Tolstoy became utterly depressed and frustrated by the arguments and the constant pressure.</a:t>
            </a:r>
          </a:p>
          <a:p>
            <a:endParaRPr lang="en-GB" sz="2400"/>
          </a:p>
          <a:p>
            <a:r>
              <a:rPr lang="en-GB" sz="2400"/>
              <a:t>He ‘made a run for it’ intending to catch a train at </a:t>
            </a:r>
            <a:r>
              <a:rPr lang="en-GB" sz="2400" err="1"/>
              <a:t>Astapovo</a:t>
            </a:r>
            <a:r>
              <a:rPr lang="en-GB" sz="2400"/>
              <a:t> station, but instead he contracted pneumonia and was too ill to move.</a:t>
            </a:r>
          </a:p>
          <a:p>
            <a:endParaRPr lang="en-GB" sz="2400"/>
          </a:p>
          <a:p>
            <a:r>
              <a:rPr lang="en-GB" sz="2400"/>
              <a:t>His wife arrived but his followers wouldn’t allow her to enter.</a:t>
            </a:r>
          </a:p>
          <a:p>
            <a:endParaRPr lang="en-GB" sz="2400"/>
          </a:p>
          <a:p>
            <a:r>
              <a:rPr lang="en-GB" sz="2400"/>
              <a:t>The national media gathered and there is early film of his wife walking up and down the platform waiting to be admitted. She was only admitted after he lost consciousness.</a:t>
            </a:r>
          </a:p>
        </p:txBody>
      </p:sp>
    </p:spTree>
    <p:extLst>
      <p:ext uri="{BB962C8B-B14F-4D97-AF65-F5344CB8AC3E}">
        <p14:creationId xmlns:p14="http://schemas.microsoft.com/office/powerpoint/2010/main" val="152826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445617-90D8-FF26-FC92-A2A1EDE115CD}"/>
              </a:ext>
            </a:extLst>
          </p:cNvPr>
          <p:cNvSpPr txBox="1"/>
          <p:nvPr/>
        </p:nvSpPr>
        <p:spPr>
          <a:xfrm>
            <a:off x="4347599" y="4671699"/>
            <a:ext cx="6256964" cy="14593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400" kern="1200">
                <a:solidFill>
                  <a:schemeClr val="tx1"/>
                </a:solidFill>
                <a:latin typeface="+mj-lt"/>
                <a:ea typeface="+mj-ea"/>
                <a:cs typeface="+mj-cs"/>
              </a:rPr>
              <a:t>A Quick Analysis of Tolstoy’s War and Peace</a:t>
            </a:r>
          </a:p>
        </p:txBody>
      </p:sp>
      <p:pic>
        <p:nvPicPr>
          <p:cNvPr id="4" name="Picture 3">
            <a:extLst>
              <a:ext uri="{FF2B5EF4-FFF2-40B4-BE49-F238E27FC236}">
                <a16:creationId xmlns:a16="http://schemas.microsoft.com/office/drawing/2014/main" id="{BE5FB734-FFDC-5801-62C8-BA08E8F29766}"/>
              </a:ext>
            </a:extLst>
          </p:cNvPr>
          <p:cNvPicPr>
            <a:picLocks noChangeAspect="1"/>
          </p:cNvPicPr>
          <p:nvPr/>
        </p:nvPicPr>
        <p:blipFill>
          <a:blip r:embed="rId2"/>
          <a:srcRect r="25022" b="-1"/>
          <a:stretch>
            <a:fillRect/>
          </a:stretch>
        </p:blipFill>
        <p:spPr>
          <a:xfrm>
            <a:off x="3471409" y="10203"/>
            <a:ext cx="5548765" cy="4625401"/>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3" name="Picture 2">
            <a:extLst>
              <a:ext uri="{FF2B5EF4-FFF2-40B4-BE49-F238E27FC236}">
                <a16:creationId xmlns:a16="http://schemas.microsoft.com/office/drawing/2014/main" id="{2638137F-2721-ED13-C5BA-A0B6A6165FE4}"/>
              </a:ext>
            </a:extLst>
          </p:cNvPr>
          <p:cNvPicPr>
            <a:picLocks noChangeAspect="1"/>
          </p:cNvPicPr>
          <p:nvPr/>
        </p:nvPicPr>
        <p:blipFill>
          <a:blip r:embed="rId3"/>
          <a:srcRect l="27480" r="24667" b="1"/>
          <a:stretch>
            <a:fillRect/>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5" name="Picture 4">
            <a:extLst>
              <a:ext uri="{FF2B5EF4-FFF2-40B4-BE49-F238E27FC236}">
                <a16:creationId xmlns:a16="http://schemas.microsoft.com/office/drawing/2014/main" id="{C8544378-6B82-EC19-4FE4-0383BC9A2335}"/>
              </a:ext>
            </a:extLst>
          </p:cNvPr>
          <p:cNvPicPr>
            <a:picLocks noChangeAspect="1"/>
          </p:cNvPicPr>
          <p:nvPr/>
        </p:nvPicPr>
        <p:blipFill>
          <a:blip r:embed="rId4"/>
          <a:srcRect l="23246" r="25406" b="2"/>
          <a:stretch>
            <a:fillRect/>
          </a:stretch>
        </p:blipFill>
        <p:spPr>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209289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C3BA0-2325-1C96-956A-2B4619FD6E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93E6DF-925A-8264-44CA-C68677021522}"/>
              </a:ext>
            </a:extLst>
          </p:cNvPr>
          <p:cNvSpPr txBox="1"/>
          <p:nvPr/>
        </p:nvSpPr>
        <p:spPr>
          <a:xfrm>
            <a:off x="438150" y="136743"/>
            <a:ext cx="11430000" cy="830997"/>
          </a:xfrm>
          <a:prstGeom prst="rect">
            <a:avLst/>
          </a:prstGeom>
          <a:noFill/>
        </p:spPr>
        <p:txBody>
          <a:bodyPr wrap="square" rtlCol="0">
            <a:spAutoFit/>
          </a:bodyPr>
          <a:lstStyle/>
          <a:p>
            <a:r>
              <a:rPr lang="en-GB" sz="2400"/>
              <a:t>Tolstoy’s life, literature and philosophy are inseparable. </a:t>
            </a:r>
          </a:p>
          <a:p>
            <a:endParaRPr lang="en-GB" sz="2400"/>
          </a:p>
        </p:txBody>
      </p:sp>
    </p:spTree>
    <p:extLst>
      <p:ext uri="{BB962C8B-B14F-4D97-AF65-F5344CB8AC3E}">
        <p14:creationId xmlns:p14="http://schemas.microsoft.com/office/powerpoint/2010/main" val="160762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C69AEA5-60DD-81D6-AF7C-F6D5AD5D6D25}"/>
              </a:ext>
            </a:extLst>
          </p:cNvPr>
          <p:cNvSpPr/>
          <p:nvPr/>
        </p:nvSpPr>
        <p:spPr>
          <a:xfrm>
            <a:off x="628651" y="342900"/>
            <a:ext cx="10839450" cy="6172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399F7FC2-D4FA-B271-50CE-071B07E5A311}"/>
              </a:ext>
            </a:extLst>
          </p:cNvPr>
          <p:cNvSpPr/>
          <p:nvPr/>
        </p:nvSpPr>
        <p:spPr>
          <a:xfrm>
            <a:off x="2162176" y="1376362"/>
            <a:ext cx="7772400" cy="4105275"/>
          </a:xfrm>
          <a:prstGeom prst="ellipse">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War and Peace</a:t>
            </a:r>
          </a:p>
        </p:txBody>
      </p:sp>
      <p:sp>
        <p:nvSpPr>
          <p:cNvPr id="4" name="Oval 3">
            <a:extLst>
              <a:ext uri="{FF2B5EF4-FFF2-40B4-BE49-F238E27FC236}">
                <a16:creationId xmlns:a16="http://schemas.microsoft.com/office/drawing/2014/main" id="{A08062B4-DD46-85F9-EEF3-1DB78DCE9D76}"/>
              </a:ext>
            </a:extLst>
          </p:cNvPr>
          <p:cNvSpPr/>
          <p:nvPr/>
        </p:nvSpPr>
        <p:spPr>
          <a:xfrm>
            <a:off x="2466975" y="2333625"/>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Bolkonskys</a:t>
            </a:r>
            <a:endParaRPr lang="en-GB"/>
          </a:p>
          <a:p>
            <a:pPr algn="ctr"/>
            <a:r>
              <a:rPr lang="en-GB"/>
              <a:t>Andrei, </a:t>
            </a:r>
          </a:p>
          <a:p>
            <a:pPr algn="ctr"/>
            <a:r>
              <a:rPr lang="en-GB"/>
              <a:t>Maria</a:t>
            </a:r>
          </a:p>
          <a:p>
            <a:pPr algn="ctr"/>
            <a:r>
              <a:rPr lang="en-GB"/>
              <a:t>Their father</a:t>
            </a:r>
          </a:p>
        </p:txBody>
      </p:sp>
      <p:sp>
        <p:nvSpPr>
          <p:cNvPr id="5" name="Oval 4">
            <a:extLst>
              <a:ext uri="{FF2B5EF4-FFF2-40B4-BE49-F238E27FC236}">
                <a16:creationId xmlns:a16="http://schemas.microsoft.com/office/drawing/2014/main" id="{93B7810E-4D00-193E-AFD1-46A15E9C5CF5}"/>
              </a:ext>
            </a:extLst>
          </p:cNvPr>
          <p:cNvSpPr/>
          <p:nvPr/>
        </p:nvSpPr>
        <p:spPr>
          <a:xfrm>
            <a:off x="6781800" y="1907381"/>
            <a:ext cx="2143125" cy="11334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Pierre </a:t>
            </a:r>
            <a:r>
              <a:rPr lang="en-GB" err="1"/>
              <a:t>Bezuhov</a:t>
            </a:r>
            <a:endParaRPr lang="en-GB"/>
          </a:p>
        </p:txBody>
      </p:sp>
      <p:sp>
        <p:nvSpPr>
          <p:cNvPr id="6" name="Oval 5">
            <a:extLst>
              <a:ext uri="{FF2B5EF4-FFF2-40B4-BE49-F238E27FC236}">
                <a16:creationId xmlns:a16="http://schemas.microsoft.com/office/drawing/2014/main" id="{F538891A-9739-BB4E-A08F-1DF318A69E14}"/>
              </a:ext>
            </a:extLst>
          </p:cNvPr>
          <p:cNvSpPr/>
          <p:nvPr/>
        </p:nvSpPr>
        <p:spPr>
          <a:xfrm>
            <a:off x="4819650" y="3650457"/>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Rostovs</a:t>
            </a:r>
            <a:endParaRPr lang="en-GB"/>
          </a:p>
          <a:p>
            <a:pPr algn="ctr"/>
            <a:r>
              <a:rPr lang="en-GB"/>
              <a:t>Nikolai</a:t>
            </a:r>
          </a:p>
          <a:p>
            <a:pPr algn="ctr"/>
            <a:r>
              <a:rPr lang="en-GB"/>
              <a:t>Natasha</a:t>
            </a:r>
          </a:p>
          <a:p>
            <a:pPr algn="ctr"/>
            <a:r>
              <a:rPr lang="en-GB"/>
              <a:t>Petya</a:t>
            </a:r>
          </a:p>
        </p:txBody>
      </p:sp>
      <p:sp>
        <p:nvSpPr>
          <p:cNvPr id="9" name="TextBox 8">
            <a:extLst>
              <a:ext uri="{FF2B5EF4-FFF2-40B4-BE49-F238E27FC236}">
                <a16:creationId xmlns:a16="http://schemas.microsoft.com/office/drawing/2014/main" id="{F4B0BE29-84F8-F672-CF94-BD2B9A9C7E9A}"/>
              </a:ext>
            </a:extLst>
          </p:cNvPr>
          <p:cNvSpPr txBox="1"/>
          <p:nvPr/>
        </p:nvSpPr>
        <p:spPr>
          <a:xfrm>
            <a:off x="342899" y="180975"/>
            <a:ext cx="2466975" cy="1200329"/>
          </a:xfrm>
          <a:prstGeom prst="rect">
            <a:avLst/>
          </a:prstGeom>
          <a:noFill/>
        </p:spPr>
        <p:txBody>
          <a:bodyPr wrap="square" rtlCol="0">
            <a:spAutoFit/>
          </a:bodyPr>
          <a:lstStyle/>
          <a:p>
            <a:r>
              <a:rPr lang="en-GB" sz="2400"/>
              <a:t>War and Peace:</a:t>
            </a:r>
          </a:p>
          <a:p>
            <a:r>
              <a:rPr lang="en-GB" sz="2400"/>
              <a:t>The Main Characters</a:t>
            </a:r>
          </a:p>
        </p:txBody>
      </p:sp>
    </p:spTree>
    <p:extLst>
      <p:ext uri="{BB962C8B-B14F-4D97-AF65-F5344CB8AC3E}">
        <p14:creationId xmlns:p14="http://schemas.microsoft.com/office/powerpoint/2010/main" val="20539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194D2-7F2B-5C6D-002F-8D47FB3C5FE3}"/>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E2291369-7317-91A2-E915-16468D00F2A9}"/>
              </a:ext>
            </a:extLst>
          </p:cNvPr>
          <p:cNvSpPr/>
          <p:nvPr/>
        </p:nvSpPr>
        <p:spPr>
          <a:xfrm>
            <a:off x="628651" y="342900"/>
            <a:ext cx="10839450" cy="6172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B93AFD71-1A5D-7DB7-1B66-879CA67DD436}"/>
              </a:ext>
            </a:extLst>
          </p:cNvPr>
          <p:cNvSpPr/>
          <p:nvPr/>
        </p:nvSpPr>
        <p:spPr>
          <a:xfrm>
            <a:off x="2209800" y="1376362"/>
            <a:ext cx="7772400" cy="4105275"/>
          </a:xfrm>
          <a:prstGeom prst="ellipse">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5AB5D1BF-B245-0AD1-BCEB-F222F6800635}"/>
              </a:ext>
            </a:extLst>
          </p:cNvPr>
          <p:cNvSpPr/>
          <p:nvPr/>
        </p:nvSpPr>
        <p:spPr>
          <a:xfrm>
            <a:off x="2466975" y="2333625"/>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Bolkonskys</a:t>
            </a:r>
            <a:endParaRPr lang="en-GB"/>
          </a:p>
          <a:p>
            <a:pPr algn="ctr"/>
            <a:r>
              <a:rPr lang="en-GB"/>
              <a:t>Andrei, </a:t>
            </a:r>
          </a:p>
          <a:p>
            <a:pPr algn="ctr"/>
            <a:r>
              <a:rPr lang="en-GB"/>
              <a:t>Maria</a:t>
            </a:r>
          </a:p>
          <a:p>
            <a:pPr algn="ctr"/>
            <a:r>
              <a:rPr lang="en-GB"/>
              <a:t>Their father</a:t>
            </a:r>
          </a:p>
        </p:txBody>
      </p:sp>
      <p:sp>
        <p:nvSpPr>
          <p:cNvPr id="5" name="Oval 4">
            <a:extLst>
              <a:ext uri="{FF2B5EF4-FFF2-40B4-BE49-F238E27FC236}">
                <a16:creationId xmlns:a16="http://schemas.microsoft.com/office/drawing/2014/main" id="{2E584EB3-AED2-3AEC-88CE-CDFF68A4E829}"/>
              </a:ext>
            </a:extLst>
          </p:cNvPr>
          <p:cNvSpPr/>
          <p:nvPr/>
        </p:nvSpPr>
        <p:spPr>
          <a:xfrm>
            <a:off x="6781800" y="1907381"/>
            <a:ext cx="2143125" cy="11334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Pierre </a:t>
            </a:r>
            <a:r>
              <a:rPr lang="en-GB" err="1"/>
              <a:t>Bezuhov</a:t>
            </a:r>
            <a:endParaRPr lang="en-GB"/>
          </a:p>
        </p:txBody>
      </p:sp>
      <p:sp>
        <p:nvSpPr>
          <p:cNvPr id="6" name="Oval 5">
            <a:extLst>
              <a:ext uri="{FF2B5EF4-FFF2-40B4-BE49-F238E27FC236}">
                <a16:creationId xmlns:a16="http://schemas.microsoft.com/office/drawing/2014/main" id="{869EBC98-4C37-6ADE-CBC1-C7CDE5A664E6}"/>
              </a:ext>
            </a:extLst>
          </p:cNvPr>
          <p:cNvSpPr/>
          <p:nvPr/>
        </p:nvSpPr>
        <p:spPr>
          <a:xfrm>
            <a:off x="4762500" y="3948113"/>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Rostovs</a:t>
            </a:r>
            <a:endParaRPr lang="en-GB"/>
          </a:p>
          <a:p>
            <a:pPr algn="ctr"/>
            <a:r>
              <a:rPr lang="en-GB"/>
              <a:t>Nikolai</a:t>
            </a:r>
          </a:p>
          <a:p>
            <a:pPr algn="ctr"/>
            <a:r>
              <a:rPr lang="en-GB"/>
              <a:t>Natasha</a:t>
            </a:r>
          </a:p>
          <a:p>
            <a:pPr algn="ctr"/>
            <a:r>
              <a:rPr lang="en-GB"/>
              <a:t>Petya</a:t>
            </a:r>
          </a:p>
        </p:txBody>
      </p:sp>
      <p:sp>
        <p:nvSpPr>
          <p:cNvPr id="7" name="Rectangle 6">
            <a:extLst>
              <a:ext uri="{FF2B5EF4-FFF2-40B4-BE49-F238E27FC236}">
                <a16:creationId xmlns:a16="http://schemas.microsoft.com/office/drawing/2014/main" id="{E99A7628-E108-20FE-A565-FDA0C70D2FE2}"/>
              </a:ext>
            </a:extLst>
          </p:cNvPr>
          <p:cNvSpPr/>
          <p:nvPr/>
        </p:nvSpPr>
        <p:spPr>
          <a:xfrm>
            <a:off x="6775669" y="3901416"/>
            <a:ext cx="1905000" cy="121205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Life happens to them:</a:t>
            </a:r>
          </a:p>
          <a:p>
            <a:pPr algn="ctr"/>
            <a:r>
              <a:rPr lang="en-GB">
                <a:solidFill>
                  <a:schemeClr val="bg1"/>
                </a:solidFill>
              </a:rPr>
              <a:t>Vital, Happy,</a:t>
            </a:r>
          </a:p>
          <a:p>
            <a:pPr algn="ctr"/>
            <a:r>
              <a:rPr lang="en-GB">
                <a:solidFill>
                  <a:schemeClr val="bg1"/>
                </a:solidFill>
              </a:rPr>
              <a:t>Chaotic</a:t>
            </a:r>
          </a:p>
        </p:txBody>
      </p:sp>
      <p:sp>
        <p:nvSpPr>
          <p:cNvPr id="8" name="TextBox 7">
            <a:extLst>
              <a:ext uri="{FF2B5EF4-FFF2-40B4-BE49-F238E27FC236}">
                <a16:creationId xmlns:a16="http://schemas.microsoft.com/office/drawing/2014/main" id="{8FAB74F0-9675-BB80-FEDB-04383D03D7A0}"/>
              </a:ext>
            </a:extLst>
          </p:cNvPr>
          <p:cNvSpPr txBox="1"/>
          <p:nvPr/>
        </p:nvSpPr>
        <p:spPr>
          <a:xfrm>
            <a:off x="5553075" y="1531471"/>
            <a:ext cx="1819275" cy="1200329"/>
          </a:xfrm>
          <a:prstGeom prst="rect">
            <a:avLst/>
          </a:prstGeom>
          <a:solidFill>
            <a:srgbClr val="FFFF00"/>
          </a:solidFill>
        </p:spPr>
        <p:txBody>
          <a:bodyPr wrap="square" rtlCol="0">
            <a:spAutoFit/>
          </a:bodyPr>
          <a:lstStyle/>
          <a:p>
            <a:r>
              <a:rPr lang="en-GB">
                <a:solidFill>
                  <a:schemeClr val="bg1"/>
                </a:solidFill>
              </a:rPr>
              <a:t>Searching:</a:t>
            </a:r>
          </a:p>
          <a:p>
            <a:r>
              <a:rPr lang="en-GB">
                <a:solidFill>
                  <a:schemeClr val="bg1"/>
                </a:solidFill>
              </a:rPr>
              <a:t>Absent-minded, Trusting, Good-natured</a:t>
            </a:r>
          </a:p>
        </p:txBody>
      </p:sp>
      <p:sp>
        <p:nvSpPr>
          <p:cNvPr id="9" name="TextBox 8">
            <a:extLst>
              <a:ext uri="{FF2B5EF4-FFF2-40B4-BE49-F238E27FC236}">
                <a16:creationId xmlns:a16="http://schemas.microsoft.com/office/drawing/2014/main" id="{88AEB6B9-1D23-62EB-6B94-EAD4CFFA2DBE}"/>
              </a:ext>
            </a:extLst>
          </p:cNvPr>
          <p:cNvSpPr txBox="1"/>
          <p:nvPr/>
        </p:nvSpPr>
        <p:spPr>
          <a:xfrm>
            <a:off x="2528888" y="3595359"/>
            <a:ext cx="2228850" cy="646331"/>
          </a:xfrm>
          <a:prstGeom prst="rect">
            <a:avLst/>
          </a:prstGeom>
          <a:solidFill>
            <a:srgbClr val="FFFF00"/>
          </a:solidFill>
        </p:spPr>
        <p:txBody>
          <a:bodyPr wrap="square" rtlCol="0">
            <a:spAutoFit/>
          </a:bodyPr>
          <a:lstStyle/>
          <a:p>
            <a:r>
              <a:rPr lang="en-GB">
                <a:solidFill>
                  <a:schemeClr val="bg1"/>
                </a:solidFill>
              </a:rPr>
              <a:t>Spiritual: analytical, passionate, aloof</a:t>
            </a:r>
          </a:p>
        </p:txBody>
      </p:sp>
      <p:sp>
        <p:nvSpPr>
          <p:cNvPr id="13" name="Arrow: Left-Right 12">
            <a:extLst>
              <a:ext uri="{FF2B5EF4-FFF2-40B4-BE49-F238E27FC236}">
                <a16:creationId xmlns:a16="http://schemas.microsoft.com/office/drawing/2014/main" id="{6801FDED-5264-6CD7-A2FC-35D4C208A668}"/>
              </a:ext>
            </a:extLst>
          </p:cNvPr>
          <p:cNvSpPr/>
          <p:nvPr/>
        </p:nvSpPr>
        <p:spPr>
          <a:xfrm rot="19016199">
            <a:off x="6367951" y="3321379"/>
            <a:ext cx="163193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Attraction</a:t>
            </a:r>
          </a:p>
        </p:txBody>
      </p:sp>
      <p:sp>
        <p:nvSpPr>
          <p:cNvPr id="14" name="Arrow: Left-Right 13">
            <a:extLst>
              <a:ext uri="{FF2B5EF4-FFF2-40B4-BE49-F238E27FC236}">
                <a16:creationId xmlns:a16="http://schemas.microsoft.com/office/drawing/2014/main" id="{8F38459D-B5ED-4A32-F121-2644538E61EC}"/>
              </a:ext>
            </a:extLst>
          </p:cNvPr>
          <p:cNvSpPr/>
          <p:nvPr/>
        </p:nvSpPr>
        <p:spPr>
          <a:xfrm rot="3096298">
            <a:off x="4040435" y="3437529"/>
            <a:ext cx="163193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Attraction</a:t>
            </a:r>
          </a:p>
        </p:txBody>
      </p:sp>
      <p:sp>
        <p:nvSpPr>
          <p:cNvPr id="15" name="Arrow: Left-Right 14">
            <a:extLst>
              <a:ext uri="{FF2B5EF4-FFF2-40B4-BE49-F238E27FC236}">
                <a16:creationId xmlns:a16="http://schemas.microsoft.com/office/drawing/2014/main" id="{89332811-0424-B244-1CD9-68C066293FFA}"/>
              </a:ext>
            </a:extLst>
          </p:cNvPr>
          <p:cNvSpPr/>
          <p:nvPr/>
        </p:nvSpPr>
        <p:spPr>
          <a:xfrm>
            <a:off x="4895869" y="2630807"/>
            <a:ext cx="239711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Close Friends</a:t>
            </a:r>
          </a:p>
        </p:txBody>
      </p:sp>
      <p:sp>
        <p:nvSpPr>
          <p:cNvPr id="16" name="TextBox 15">
            <a:extLst>
              <a:ext uri="{FF2B5EF4-FFF2-40B4-BE49-F238E27FC236}">
                <a16:creationId xmlns:a16="http://schemas.microsoft.com/office/drawing/2014/main" id="{49A428EE-6F85-0D94-B16A-A3FCBEDFF9DB}"/>
              </a:ext>
            </a:extLst>
          </p:cNvPr>
          <p:cNvSpPr txBox="1"/>
          <p:nvPr/>
        </p:nvSpPr>
        <p:spPr>
          <a:xfrm>
            <a:off x="342899" y="180975"/>
            <a:ext cx="2552700" cy="830997"/>
          </a:xfrm>
          <a:prstGeom prst="rect">
            <a:avLst/>
          </a:prstGeom>
          <a:noFill/>
        </p:spPr>
        <p:txBody>
          <a:bodyPr wrap="square" rtlCol="0">
            <a:spAutoFit/>
          </a:bodyPr>
          <a:lstStyle/>
          <a:p>
            <a:r>
              <a:rPr lang="en-GB" sz="2400"/>
              <a:t>War and Peace:</a:t>
            </a:r>
          </a:p>
          <a:p>
            <a:r>
              <a:rPr lang="en-GB" sz="2400"/>
              <a:t>The Relationships</a:t>
            </a:r>
          </a:p>
        </p:txBody>
      </p:sp>
    </p:spTree>
    <p:extLst>
      <p:ext uri="{BB962C8B-B14F-4D97-AF65-F5344CB8AC3E}">
        <p14:creationId xmlns:p14="http://schemas.microsoft.com/office/powerpoint/2010/main" val="249980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05D0-CD0F-1E8D-B3D6-59D6D6F777B5}"/>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68E93417-8C6F-0552-A524-906D9F8C4334}"/>
              </a:ext>
            </a:extLst>
          </p:cNvPr>
          <p:cNvSpPr/>
          <p:nvPr/>
        </p:nvSpPr>
        <p:spPr>
          <a:xfrm>
            <a:off x="628651" y="342900"/>
            <a:ext cx="10839450" cy="6172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6B6E235-84F7-5D1D-31E1-8F63B61D7170}"/>
              </a:ext>
            </a:extLst>
          </p:cNvPr>
          <p:cNvSpPr/>
          <p:nvPr/>
        </p:nvSpPr>
        <p:spPr>
          <a:xfrm>
            <a:off x="2209800" y="1376362"/>
            <a:ext cx="7772400" cy="4105275"/>
          </a:xfrm>
          <a:prstGeom prst="ellipse">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BEBBC1D7-8541-3C27-0878-14B6F4381039}"/>
              </a:ext>
            </a:extLst>
          </p:cNvPr>
          <p:cNvSpPr/>
          <p:nvPr/>
        </p:nvSpPr>
        <p:spPr>
          <a:xfrm>
            <a:off x="2466975" y="2333625"/>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Bolkonskys</a:t>
            </a:r>
            <a:endParaRPr lang="en-GB"/>
          </a:p>
          <a:p>
            <a:pPr algn="ctr"/>
            <a:r>
              <a:rPr lang="en-GB"/>
              <a:t>Andrei, </a:t>
            </a:r>
          </a:p>
          <a:p>
            <a:pPr algn="ctr"/>
            <a:r>
              <a:rPr lang="en-GB"/>
              <a:t>Maria</a:t>
            </a:r>
          </a:p>
          <a:p>
            <a:pPr algn="ctr"/>
            <a:r>
              <a:rPr lang="en-GB"/>
              <a:t>Their father</a:t>
            </a:r>
          </a:p>
        </p:txBody>
      </p:sp>
      <p:sp>
        <p:nvSpPr>
          <p:cNvPr id="5" name="Oval 4">
            <a:extLst>
              <a:ext uri="{FF2B5EF4-FFF2-40B4-BE49-F238E27FC236}">
                <a16:creationId xmlns:a16="http://schemas.microsoft.com/office/drawing/2014/main" id="{ACB770E4-6627-1CC7-9FA2-7AEE35EF7E5F}"/>
              </a:ext>
            </a:extLst>
          </p:cNvPr>
          <p:cNvSpPr/>
          <p:nvPr/>
        </p:nvSpPr>
        <p:spPr>
          <a:xfrm>
            <a:off x="6781800" y="1907381"/>
            <a:ext cx="2143125" cy="11334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Pierre </a:t>
            </a:r>
            <a:r>
              <a:rPr lang="en-GB" err="1"/>
              <a:t>Bezuhov</a:t>
            </a:r>
            <a:endParaRPr lang="en-GB"/>
          </a:p>
        </p:txBody>
      </p:sp>
      <p:sp>
        <p:nvSpPr>
          <p:cNvPr id="6" name="Oval 5">
            <a:extLst>
              <a:ext uri="{FF2B5EF4-FFF2-40B4-BE49-F238E27FC236}">
                <a16:creationId xmlns:a16="http://schemas.microsoft.com/office/drawing/2014/main" id="{9231486F-B75E-0B88-5C41-3C495F403B2E}"/>
              </a:ext>
            </a:extLst>
          </p:cNvPr>
          <p:cNvSpPr/>
          <p:nvPr/>
        </p:nvSpPr>
        <p:spPr>
          <a:xfrm>
            <a:off x="4762500" y="3948113"/>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Rostovs</a:t>
            </a:r>
            <a:endParaRPr lang="en-GB"/>
          </a:p>
          <a:p>
            <a:pPr algn="ctr"/>
            <a:r>
              <a:rPr lang="en-GB"/>
              <a:t>Nikolai</a:t>
            </a:r>
          </a:p>
          <a:p>
            <a:pPr algn="ctr"/>
            <a:r>
              <a:rPr lang="en-GB"/>
              <a:t>Natasha</a:t>
            </a:r>
          </a:p>
          <a:p>
            <a:pPr algn="ctr"/>
            <a:r>
              <a:rPr lang="en-GB"/>
              <a:t>Petya</a:t>
            </a:r>
          </a:p>
        </p:txBody>
      </p:sp>
      <p:sp>
        <p:nvSpPr>
          <p:cNvPr id="7" name="Rectangle 6">
            <a:extLst>
              <a:ext uri="{FF2B5EF4-FFF2-40B4-BE49-F238E27FC236}">
                <a16:creationId xmlns:a16="http://schemas.microsoft.com/office/drawing/2014/main" id="{81167D64-1785-7077-9404-8240DF00EC3D}"/>
              </a:ext>
            </a:extLst>
          </p:cNvPr>
          <p:cNvSpPr/>
          <p:nvPr/>
        </p:nvSpPr>
        <p:spPr>
          <a:xfrm>
            <a:off x="6759910" y="4039518"/>
            <a:ext cx="1905000" cy="121205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Life happens to them:</a:t>
            </a:r>
          </a:p>
          <a:p>
            <a:pPr algn="ctr"/>
            <a:r>
              <a:rPr lang="en-GB">
                <a:solidFill>
                  <a:schemeClr val="bg1"/>
                </a:solidFill>
              </a:rPr>
              <a:t>Vital, Happy,</a:t>
            </a:r>
          </a:p>
          <a:p>
            <a:pPr algn="ctr"/>
            <a:r>
              <a:rPr lang="en-GB">
                <a:solidFill>
                  <a:schemeClr val="bg1"/>
                </a:solidFill>
              </a:rPr>
              <a:t>Chaotic</a:t>
            </a:r>
          </a:p>
        </p:txBody>
      </p:sp>
      <p:sp>
        <p:nvSpPr>
          <p:cNvPr id="8" name="TextBox 7">
            <a:extLst>
              <a:ext uri="{FF2B5EF4-FFF2-40B4-BE49-F238E27FC236}">
                <a16:creationId xmlns:a16="http://schemas.microsoft.com/office/drawing/2014/main" id="{1ED5D85E-C3D7-2F9F-4839-8A07E11F2230}"/>
              </a:ext>
            </a:extLst>
          </p:cNvPr>
          <p:cNvSpPr txBox="1"/>
          <p:nvPr/>
        </p:nvSpPr>
        <p:spPr>
          <a:xfrm>
            <a:off x="5553075" y="1531471"/>
            <a:ext cx="1819275" cy="1200329"/>
          </a:xfrm>
          <a:prstGeom prst="rect">
            <a:avLst/>
          </a:prstGeom>
          <a:solidFill>
            <a:srgbClr val="FFFF00"/>
          </a:solidFill>
        </p:spPr>
        <p:txBody>
          <a:bodyPr wrap="square" rtlCol="0">
            <a:spAutoFit/>
          </a:bodyPr>
          <a:lstStyle/>
          <a:p>
            <a:r>
              <a:rPr lang="en-GB">
                <a:solidFill>
                  <a:schemeClr val="bg1"/>
                </a:solidFill>
              </a:rPr>
              <a:t>Searching:</a:t>
            </a:r>
          </a:p>
          <a:p>
            <a:r>
              <a:rPr lang="en-GB">
                <a:solidFill>
                  <a:schemeClr val="bg1"/>
                </a:solidFill>
              </a:rPr>
              <a:t>Absent-minded, Trusting, Good-natured</a:t>
            </a:r>
          </a:p>
        </p:txBody>
      </p:sp>
      <p:sp>
        <p:nvSpPr>
          <p:cNvPr id="9" name="TextBox 8">
            <a:extLst>
              <a:ext uri="{FF2B5EF4-FFF2-40B4-BE49-F238E27FC236}">
                <a16:creationId xmlns:a16="http://schemas.microsoft.com/office/drawing/2014/main" id="{1AECCC36-1033-B907-A0B3-242983E4623E}"/>
              </a:ext>
            </a:extLst>
          </p:cNvPr>
          <p:cNvSpPr txBox="1"/>
          <p:nvPr/>
        </p:nvSpPr>
        <p:spPr>
          <a:xfrm>
            <a:off x="2528888" y="3595359"/>
            <a:ext cx="2228850" cy="646331"/>
          </a:xfrm>
          <a:prstGeom prst="rect">
            <a:avLst/>
          </a:prstGeom>
          <a:solidFill>
            <a:srgbClr val="FFFF00"/>
          </a:solidFill>
        </p:spPr>
        <p:txBody>
          <a:bodyPr wrap="square" rtlCol="0">
            <a:spAutoFit/>
          </a:bodyPr>
          <a:lstStyle/>
          <a:p>
            <a:r>
              <a:rPr lang="en-GB">
                <a:solidFill>
                  <a:schemeClr val="bg1"/>
                </a:solidFill>
              </a:rPr>
              <a:t>Spiritual: analytical, passionate, aloof</a:t>
            </a:r>
          </a:p>
        </p:txBody>
      </p:sp>
      <p:sp>
        <p:nvSpPr>
          <p:cNvPr id="13" name="Arrow: Left-Right 12">
            <a:extLst>
              <a:ext uri="{FF2B5EF4-FFF2-40B4-BE49-F238E27FC236}">
                <a16:creationId xmlns:a16="http://schemas.microsoft.com/office/drawing/2014/main" id="{02E2C3FF-2390-AA6C-104A-159A6BEE23F4}"/>
              </a:ext>
            </a:extLst>
          </p:cNvPr>
          <p:cNvSpPr/>
          <p:nvPr/>
        </p:nvSpPr>
        <p:spPr>
          <a:xfrm rot="19016199">
            <a:off x="6367951" y="3321379"/>
            <a:ext cx="163193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Attraction</a:t>
            </a:r>
          </a:p>
        </p:txBody>
      </p:sp>
      <p:sp>
        <p:nvSpPr>
          <p:cNvPr id="14" name="Arrow: Left-Right 13">
            <a:extLst>
              <a:ext uri="{FF2B5EF4-FFF2-40B4-BE49-F238E27FC236}">
                <a16:creationId xmlns:a16="http://schemas.microsoft.com/office/drawing/2014/main" id="{40CCBCE7-59DB-7D3B-625F-A37B38022694}"/>
              </a:ext>
            </a:extLst>
          </p:cNvPr>
          <p:cNvSpPr/>
          <p:nvPr/>
        </p:nvSpPr>
        <p:spPr>
          <a:xfrm rot="3096298">
            <a:off x="4040435" y="3437529"/>
            <a:ext cx="163193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Attraction</a:t>
            </a:r>
          </a:p>
        </p:txBody>
      </p:sp>
      <p:sp>
        <p:nvSpPr>
          <p:cNvPr id="15" name="Arrow: Left-Right 14">
            <a:extLst>
              <a:ext uri="{FF2B5EF4-FFF2-40B4-BE49-F238E27FC236}">
                <a16:creationId xmlns:a16="http://schemas.microsoft.com/office/drawing/2014/main" id="{F60F6071-687D-23F9-A842-38594D625735}"/>
              </a:ext>
            </a:extLst>
          </p:cNvPr>
          <p:cNvSpPr/>
          <p:nvPr/>
        </p:nvSpPr>
        <p:spPr>
          <a:xfrm>
            <a:off x="4895869" y="2630807"/>
            <a:ext cx="239711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Close Friends</a:t>
            </a:r>
          </a:p>
        </p:txBody>
      </p:sp>
      <p:sp>
        <p:nvSpPr>
          <p:cNvPr id="10" name="Oval 9">
            <a:extLst>
              <a:ext uri="{FF2B5EF4-FFF2-40B4-BE49-F238E27FC236}">
                <a16:creationId xmlns:a16="http://schemas.microsoft.com/office/drawing/2014/main" id="{984826C0-300D-8C48-8807-324A355249CA}"/>
              </a:ext>
            </a:extLst>
          </p:cNvPr>
          <p:cNvSpPr/>
          <p:nvPr/>
        </p:nvSpPr>
        <p:spPr>
          <a:xfrm>
            <a:off x="727017" y="2177178"/>
            <a:ext cx="1679931" cy="907257"/>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The </a:t>
            </a:r>
            <a:r>
              <a:rPr lang="en-GB" err="1">
                <a:solidFill>
                  <a:schemeClr val="bg1"/>
                </a:solidFill>
              </a:rPr>
              <a:t>Kuragins</a:t>
            </a:r>
            <a:endParaRPr lang="en-GB">
              <a:solidFill>
                <a:schemeClr val="bg1"/>
              </a:solidFill>
            </a:endParaRPr>
          </a:p>
        </p:txBody>
      </p:sp>
      <p:sp>
        <p:nvSpPr>
          <p:cNvPr id="11" name="Oval 10">
            <a:extLst>
              <a:ext uri="{FF2B5EF4-FFF2-40B4-BE49-F238E27FC236}">
                <a16:creationId xmlns:a16="http://schemas.microsoft.com/office/drawing/2014/main" id="{17002ADC-2AC9-27A8-2385-99064167003F}"/>
              </a:ext>
            </a:extLst>
          </p:cNvPr>
          <p:cNvSpPr/>
          <p:nvPr/>
        </p:nvSpPr>
        <p:spPr>
          <a:xfrm>
            <a:off x="6462712" y="401109"/>
            <a:ext cx="1508276" cy="951905"/>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Dolohov</a:t>
            </a:r>
          </a:p>
        </p:txBody>
      </p:sp>
      <p:sp>
        <p:nvSpPr>
          <p:cNvPr id="12" name="Oval 11">
            <a:extLst>
              <a:ext uri="{FF2B5EF4-FFF2-40B4-BE49-F238E27FC236}">
                <a16:creationId xmlns:a16="http://schemas.microsoft.com/office/drawing/2014/main" id="{8BE906F4-BF39-C185-A483-444596B6EBFA}"/>
              </a:ext>
            </a:extLst>
          </p:cNvPr>
          <p:cNvSpPr/>
          <p:nvPr/>
        </p:nvSpPr>
        <p:spPr>
          <a:xfrm>
            <a:off x="9788520" y="2630806"/>
            <a:ext cx="2019299" cy="1459446"/>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Boris </a:t>
            </a:r>
            <a:r>
              <a:rPr lang="en-GB" err="1">
                <a:solidFill>
                  <a:schemeClr val="bg1"/>
                </a:solidFill>
              </a:rPr>
              <a:t>Drubetskoy</a:t>
            </a:r>
            <a:r>
              <a:rPr lang="en-GB">
                <a:solidFill>
                  <a:schemeClr val="bg1"/>
                </a:solidFill>
              </a:rPr>
              <a:t> and his mother</a:t>
            </a:r>
          </a:p>
        </p:txBody>
      </p:sp>
      <p:sp>
        <p:nvSpPr>
          <p:cNvPr id="16" name="Oval 15">
            <a:extLst>
              <a:ext uri="{FF2B5EF4-FFF2-40B4-BE49-F238E27FC236}">
                <a16:creationId xmlns:a16="http://schemas.microsoft.com/office/drawing/2014/main" id="{17D753B3-6DA8-4B7D-5206-3A825B767568}"/>
              </a:ext>
            </a:extLst>
          </p:cNvPr>
          <p:cNvSpPr/>
          <p:nvPr/>
        </p:nvSpPr>
        <p:spPr>
          <a:xfrm>
            <a:off x="6514672" y="5374703"/>
            <a:ext cx="1765519" cy="1017267"/>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Denisov</a:t>
            </a:r>
          </a:p>
        </p:txBody>
      </p:sp>
      <p:sp>
        <p:nvSpPr>
          <p:cNvPr id="17" name="Rectangle 16">
            <a:extLst>
              <a:ext uri="{FF2B5EF4-FFF2-40B4-BE49-F238E27FC236}">
                <a16:creationId xmlns:a16="http://schemas.microsoft.com/office/drawing/2014/main" id="{0B6B556C-275F-8D2B-490A-0C42855B170A}"/>
              </a:ext>
            </a:extLst>
          </p:cNvPr>
          <p:cNvSpPr/>
          <p:nvPr/>
        </p:nvSpPr>
        <p:spPr>
          <a:xfrm>
            <a:off x="465079" y="2919457"/>
            <a:ext cx="1852245" cy="102865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Attractive, amoral, ignorant</a:t>
            </a:r>
          </a:p>
          <a:p>
            <a:pPr algn="ctr"/>
            <a:r>
              <a:rPr lang="en-GB">
                <a:solidFill>
                  <a:schemeClr val="bg1"/>
                </a:solidFill>
              </a:rPr>
              <a:t>manipulative</a:t>
            </a:r>
          </a:p>
        </p:txBody>
      </p:sp>
      <p:sp>
        <p:nvSpPr>
          <p:cNvPr id="19" name="Rectangle 18">
            <a:extLst>
              <a:ext uri="{FF2B5EF4-FFF2-40B4-BE49-F238E27FC236}">
                <a16:creationId xmlns:a16="http://schemas.microsoft.com/office/drawing/2014/main" id="{CBFE83C7-ABC3-DCCF-4E32-7E54608EDE84}"/>
              </a:ext>
            </a:extLst>
          </p:cNvPr>
          <p:cNvSpPr/>
          <p:nvPr/>
        </p:nvSpPr>
        <p:spPr>
          <a:xfrm>
            <a:off x="4950052" y="5422418"/>
            <a:ext cx="1831748" cy="98706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Good natured, supportive, friendly</a:t>
            </a:r>
          </a:p>
        </p:txBody>
      </p:sp>
      <p:sp>
        <p:nvSpPr>
          <p:cNvPr id="20" name="Rectangle 19">
            <a:extLst>
              <a:ext uri="{FF2B5EF4-FFF2-40B4-BE49-F238E27FC236}">
                <a16:creationId xmlns:a16="http://schemas.microsoft.com/office/drawing/2014/main" id="{82F9A382-E150-A087-AC4A-6683C28C62EC}"/>
              </a:ext>
            </a:extLst>
          </p:cNvPr>
          <p:cNvSpPr/>
          <p:nvPr/>
        </p:nvSpPr>
        <p:spPr>
          <a:xfrm>
            <a:off x="4895869" y="415272"/>
            <a:ext cx="1754039" cy="8914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Brave, cold, cruel, Dangerous</a:t>
            </a:r>
          </a:p>
        </p:txBody>
      </p:sp>
      <p:sp>
        <p:nvSpPr>
          <p:cNvPr id="21" name="Rectangle 20">
            <a:extLst>
              <a:ext uri="{FF2B5EF4-FFF2-40B4-BE49-F238E27FC236}">
                <a16:creationId xmlns:a16="http://schemas.microsoft.com/office/drawing/2014/main" id="{D222FC00-D492-39F8-82CF-28D075FFF165}"/>
              </a:ext>
            </a:extLst>
          </p:cNvPr>
          <p:cNvSpPr/>
          <p:nvPr/>
        </p:nvSpPr>
        <p:spPr>
          <a:xfrm>
            <a:off x="10102844" y="3948113"/>
            <a:ext cx="1485901" cy="117837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Poor, Aristocratic ‘On the make’</a:t>
            </a:r>
            <a:r>
              <a:rPr lang="en-GB"/>
              <a:t>’</a:t>
            </a:r>
          </a:p>
        </p:txBody>
      </p:sp>
      <p:sp>
        <p:nvSpPr>
          <p:cNvPr id="22" name="TextBox 21">
            <a:extLst>
              <a:ext uri="{FF2B5EF4-FFF2-40B4-BE49-F238E27FC236}">
                <a16:creationId xmlns:a16="http://schemas.microsoft.com/office/drawing/2014/main" id="{43F4E0C6-3A65-654F-DB50-D36AF96FCF11}"/>
              </a:ext>
            </a:extLst>
          </p:cNvPr>
          <p:cNvSpPr txBox="1"/>
          <p:nvPr/>
        </p:nvSpPr>
        <p:spPr>
          <a:xfrm>
            <a:off x="342899" y="180975"/>
            <a:ext cx="2466975" cy="1200329"/>
          </a:xfrm>
          <a:prstGeom prst="rect">
            <a:avLst/>
          </a:prstGeom>
          <a:noFill/>
        </p:spPr>
        <p:txBody>
          <a:bodyPr wrap="square" rtlCol="0">
            <a:spAutoFit/>
          </a:bodyPr>
          <a:lstStyle/>
          <a:p>
            <a:r>
              <a:rPr lang="en-GB" sz="2400"/>
              <a:t>War and Peace:</a:t>
            </a:r>
          </a:p>
          <a:p>
            <a:r>
              <a:rPr lang="en-GB" sz="2400"/>
              <a:t>The Characters and their Circle</a:t>
            </a:r>
          </a:p>
        </p:txBody>
      </p:sp>
    </p:spTree>
    <p:extLst>
      <p:ext uri="{BB962C8B-B14F-4D97-AF65-F5344CB8AC3E}">
        <p14:creationId xmlns:p14="http://schemas.microsoft.com/office/powerpoint/2010/main" val="159439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62A24416-6749-590A-95DE-AB62E7297900}"/>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5D18240A-6023-CD48-F923-F3CB744D2693}"/>
              </a:ext>
            </a:extLst>
          </p:cNvPr>
          <p:cNvSpPr/>
          <p:nvPr/>
        </p:nvSpPr>
        <p:spPr>
          <a:xfrm>
            <a:off x="628651" y="342900"/>
            <a:ext cx="10839450" cy="6172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51FF47F8-23F2-8897-DBAA-926E121651FB}"/>
              </a:ext>
            </a:extLst>
          </p:cNvPr>
          <p:cNvSpPr/>
          <p:nvPr/>
        </p:nvSpPr>
        <p:spPr>
          <a:xfrm>
            <a:off x="2209800" y="1376362"/>
            <a:ext cx="7772400" cy="4105275"/>
          </a:xfrm>
          <a:prstGeom prst="ellipse">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6A340741-EB60-F3D9-A887-E3280CD79C6B}"/>
              </a:ext>
            </a:extLst>
          </p:cNvPr>
          <p:cNvSpPr/>
          <p:nvPr/>
        </p:nvSpPr>
        <p:spPr>
          <a:xfrm>
            <a:off x="2466975" y="2333625"/>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Bolkonskys</a:t>
            </a:r>
            <a:endParaRPr lang="en-GB"/>
          </a:p>
          <a:p>
            <a:pPr algn="ctr"/>
            <a:r>
              <a:rPr lang="en-GB"/>
              <a:t>Andrei, </a:t>
            </a:r>
          </a:p>
          <a:p>
            <a:pPr algn="ctr"/>
            <a:r>
              <a:rPr lang="en-GB"/>
              <a:t>Maria</a:t>
            </a:r>
          </a:p>
          <a:p>
            <a:pPr algn="ctr"/>
            <a:r>
              <a:rPr lang="en-GB"/>
              <a:t>Their father</a:t>
            </a:r>
          </a:p>
        </p:txBody>
      </p:sp>
      <p:sp>
        <p:nvSpPr>
          <p:cNvPr id="5" name="Oval 4">
            <a:extLst>
              <a:ext uri="{FF2B5EF4-FFF2-40B4-BE49-F238E27FC236}">
                <a16:creationId xmlns:a16="http://schemas.microsoft.com/office/drawing/2014/main" id="{4C7F1DF4-3ADE-5900-FE9B-8EAE2362613B}"/>
              </a:ext>
            </a:extLst>
          </p:cNvPr>
          <p:cNvSpPr/>
          <p:nvPr/>
        </p:nvSpPr>
        <p:spPr>
          <a:xfrm>
            <a:off x="6781800" y="1907381"/>
            <a:ext cx="2143125" cy="11334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Pierre </a:t>
            </a:r>
            <a:r>
              <a:rPr lang="en-GB" err="1"/>
              <a:t>Bezuhov</a:t>
            </a:r>
            <a:endParaRPr lang="en-GB"/>
          </a:p>
        </p:txBody>
      </p:sp>
      <p:sp>
        <p:nvSpPr>
          <p:cNvPr id="6" name="Oval 5">
            <a:extLst>
              <a:ext uri="{FF2B5EF4-FFF2-40B4-BE49-F238E27FC236}">
                <a16:creationId xmlns:a16="http://schemas.microsoft.com/office/drawing/2014/main" id="{BC200E00-23BF-D1AC-B9AD-2AFFFC0E9FA7}"/>
              </a:ext>
            </a:extLst>
          </p:cNvPr>
          <p:cNvSpPr/>
          <p:nvPr/>
        </p:nvSpPr>
        <p:spPr>
          <a:xfrm>
            <a:off x="4762500" y="3948113"/>
            <a:ext cx="2552700" cy="1314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a:t>
            </a:r>
            <a:r>
              <a:rPr lang="en-GB" err="1"/>
              <a:t>Rostovs</a:t>
            </a:r>
            <a:endParaRPr lang="en-GB"/>
          </a:p>
          <a:p>
            <a:pPr algn="ctr"/>
            <a:r>
              <a:rPr lang="en-GB"/>
              <a:t>Nikolai</a:t>
            </a:r>
          </a:p>
          <a:p>
            <a:pPr algn="ctr"/>
            <a:r>
              <a:rPr lang="en-GB"/>
              <a:t>Natasha</a:t>
            </a:r>
          </a:p>
          <a:p>
            <a:pPr algn="ctr"/>
            <a:r>
              <a:rPr lang="en-GB"/>
              <a:t>Petya</a:t>
            </a:r>
          </a:p>
        </p:txBody>
      </p:sp>
      <p:sp>
        <p:nvSpPr>
          <p:cNvPr id="7" name="Rectangle 6">
            <a:extLst>
              <a:ext uri="{FF2B5EF4-FFF2-40B4-BE49-F238E27FC236}">
                <a16:creationId xmlns:a16="http://schemas.microsoft.com/office/drawing/2014/main" id="{89076FD2-41D8-3D6B-B4CB-CCAF4EE1AB51}"/>
              </a:ext>
            </a:extLst>
          </p:cNvPr>
          <p:cNvSpPr/>
          <p:nvPr/>
        </p:nvSpPr>
        <p:spPr>
          <a:xfrm>
            <a:off x="6759910" y="4039518"/>
            <a:ext cx="1905000" cy="121205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Life happens to them:</a:t>
            </a:r>
          </a:p>
          <a:p>
            <a:pPr algn="ctr"/>
            <a:r>
              <a:rPr lang="en-GB">
                <a:solidFill>
                  <a:schemeClr val="bg1"/>
                </a:solidFill>
              </a:rPr>
              <a:t>Vital, Happy,</a:t>
            </a:r>
          </a:p>
          <a:p>
            <a:pPr algn="ctr"/>
            <a:r>
              <a:rPr lang="en-GB">
                <a:solidFill>
                  <a:schemeClr val="bg1"/>
                </a:solidFill>
              </a:rPr>
              <a:t>Chaotic</a:t>
            </a:r>
          </a:p>
        </p:txBody>
      </p:sp>
      <p:sp>
        <p:nvSpPr>
          <p:cNvPr id="8" name="TextBox 7">
            <a:extLst>
              <a:ext uri="{FF2B5EF4-FFF2-40B4-BE49-F238E27FC236}">
                <a16:creationId xmlns:a16="http://schemas.microsoft.com/office/drawing/2014/main" id="{336C7499-6108-422B-55F3-E462BF7ADDB1}"/>
              </a:ext>
            </a:extLst>
          </p:cNvPr>
          <p:cNvSpPr txBox="1"/>
          <p:nvPr/>
        </p:nvSpPr>
        <p:spPr>
          <a:xfrm>
            <a:off x="5553075" y="1531471"/>
            <a:ext cx="1819275" cy="1200329"/>
          </a:xfrm>
          <a:prstGeom prst="rect">
            <a:avLst/>
          </a:prstGeom>
          <a:solidFill>
            <a:srgbClr val="FFFF00"/>
          </a:solidFill>
        </p:spPr>
        <p:txBody>
          <a:bodyPr wrap="square" rtlCol="0">
            <a:spAutoFit/>
          </a:bodyPr>
          <a:lstStyle/>
          <a:p>
            <a:r>
              <a:rPr lang="en-GB">
                <a:solidFill>
                  <a:schemeClr val="bg1"/>
                </a:solidFill>
              </a:rPr>
              <a:t>Searching:</a:t>
            </a:r>
          </a:p>
          <a:p>
            <a:r>
              <a:rPr lang="en-GB">
                <a:solidFill>
                  <a:schemeClr val="bg1"/>
                </a:solidFill>
              </a:rPr>
              <a:t>Absent-minded, Trusting, Good-natured</a:t>
            </a:r>
          </a:p>
        </p:txBody>
      </p:sp>
      <p:sp>
        <p:nvSpPr>
          <p:cNvPr id="9" name="TextBox 8">
            <a:extLst>
              <a:ext uri="{FF2B5EF4-FFF2-40B4-BE49-F238E27FC236}">
                <a16:creationId xmlns:a16="http://schemas.microsoft.com/office/drawing/2014/main" id="{4F416F01-CDC4-4C46-C567-E18C8035B211}"/>
              </a:ext>
            </a:extLst>
          </p:cNvPr>
          <p:cNvSpPr txBox="1"/>
          <p:nvPr/>
        </p:nvSpPr>
        <p:spPr>
          <a:xfrm>
            <a:off x="2528888" y="3595359"/>
            <a:ext cx="2228850" cy="646331"/>
          </a:xfrm>
          <a:prstGeom prst="rect">
            <a:avLst/>
          </a:prstGeom>
          <a:solidFill>
            <a:srgbClr val="FFFF00"/>
          </a:solidFill>
        </p:spPr>
        <p:txBody>
          <a:bodyPr wrap="square" rtlCol="0">
            <a:spAutoFit/>
          </a:bodyPr>
          <a:lstStyle/>
          <a:p>
            <a:r>
              <a:rPr lang="en-GB">
                <a:solidFill>
                  <a:schemeClr val="bg1"/>
                </a:solidFill>
              </a:rPr>
              <a:t>Spiritual: analytical, passionate, aloof</a:t>
            </a:r>
          </a:p>
        </p:txBody>
      </p:sp>
      <p:sp>
        <p:nvSpPr>
          <p:cNvPr id="13" name="Arrow: Left-Right 12">
            <a:extLst>
              <a:ext uri="{FF2B5EF4-FFF2-40B4-BE49-F238E27FC236}">
                <a16:creationId xmlns:a16="http://schemas.microsoft.com/office/drawing/2014/main" id="{DCF241EF-4C1A-E40E-7181-BDAB8ADE686B}"/>
              </a:ext>
            </a:extLst>
          </p:cNvPr>
          <p:cNvSpPr/>
          <p:nvPr/>
        </p:nvSpPr>
        <p:spPr>
          <a:xfrm rot="19016199">
            <a:off x="6367951" y="3321379"/>
            <a:ext cx="163193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Attraction</a:t>
            </a:r>
          </a:p>
        </p:txBody>
      </p:sp>
      <p:sp>
        <p:nvSpPr>
          <p:cNvPr id="14" name="Arrow: Left-Right 13">
            <a:extLst>
              <a:ext uri="{FF2B5EF4-FFF2-40B4-BE49-F238E27FC236}">
                <a16:creationId xmlns:a16="http://schemas.microsoft.com/office/drawing/2014/main" id="{B1E856D1-93AF-4711-0051-046B8802B47A}"/>
              </a:ext>
            </a:extLst>
          </p:cNvPr>
          <p:cNvSpPr/>
          <p:nvPr/>
        </p:nvSpPr>
        <p:spPr>
          <a:xfrm rot="3096298">
            <a:off x="4040435" y="3437529"/>
            <a:ext cx="163193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Attraction</a:t>
            </a:r>
          </a:p>
        </p:txBody>
      </p:sp>
      <p:sp>
        <p:nvSpPr>
          <p:cNvPr id="15" name="Arrow: Left-Right 14">
            <a:extLst>
              <a:ext uri="{FF2B5EF4-FFF2-40B4-BE49-F238E27FC236}">
                <a16:creationId xmlns:a16="http://schemas.microsoft.com/office/drawing/2014/main" id="{1C2D697C-828E-0213-052C-DED6A583FE60}"/>
              </a:ext>
            </a:extLst>
          </p:cNvPr>
          <p:cNvSpPr/>
          <p:nvPr/>
        </p:nvSpPr>
        <p:spPr>
          <a:xfrm>
            <a:off x="4895869" y="2630807"/>
            <a:ext cx="2397118" cy="47241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Close Friends</a:t>
            </a:r>
          </a:p>
        </p:txBody>
      </p:sp>
      <p:sp>
        <p:nvSpPr>
          <p:cNvPr id="10" name="Oval 9">
            <a:extLst>
              <a:ext uri="{FF2B5EF4-FFF2-40B4-BE49-F238E27FC236}">
                <a16:creationId xmlns:a16="http://schemas.microsoft.com/office/drawing/2014/main" id="{D51E9F9C-DBD6-8965-83AF-1608A0CE2194}"/>
              </a:ext>
            </a:extLst>
          </p:cNvPr>
          <p:cNvSpPr/>
          <p:nvPr/>
        </p:nvSpPr>
        <p:spPr>
          <a:xfrm>
            <a:off x="727017" y="2177178"/>
            <a:ext cx="1679931" cy="907257"/>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The </a:t>
            </a:r>
            <a:r>
              <a:rPr lang="en-GB" err="1">
                <a:solidFill>
                  <a:schemeClr val="bg1"/>
                </a:solidFill>
              </a:rPr>
              <a:t>Kuragins</a:t>
            </a:r>
            <a:endParaRPr lang="en-GB">
              <a:solidFill>
                <a:schemeClr val="bg1"/>
              </a:solidFill>
            </a:endParaRPr>
          </a:p>
        </p:txBody>
      </p:sp>
      <p:sp>
        <p:nvSpPr>
          <p:cNvPr id="11" name="Oval 10">
            <a:extLst>
              <a:ext uri="{FF2B5EF4-FFF2-40B4-BE49-F238E27FC236}">
                <a16:creationId xmlns:a16="http://schemas.microsoft.com/office/drawing/2014/main" id="{0E076119-64A6-1353-DDBC-FFED642DAF1A}"/>
              </a:ext>
            </a:extLst>
          </p:cNvPr>
          <p:cNvSpPr/>
          <p:nvPr/>
        </p:nvSpPr>
        <p:spPr>
          <a:xfrm>
            <a:off x="6462712" y="401109"/>
            <a:ext cx="1508276" cy="951905"/>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Dolohov</a:t>
            </a:r>
          </a:p>
        </p:txBody>
      </p:sp>
      <p:sp>
        <p:nvSpPr>
          <p:cNvPr id="12" name="Oval 11">
            <a:extLst>
              <a:ext uri="{FF2B5EF4-FFF2-40B4-BE49-F238E27FC236}">
                <a16:creationId xmlns:a16="http://schemas.microsoft.com/office/drawing/2014/main" id="{7FA57723-7E8D-41B5-53CA-D6B232672EA9}"/>
              </a:ext>
            </a:extLst>
          </p:cNvPr>
          <p:cNvSpPr/>
          <p:nvPr/>
        </p:nvSpPr>
        <p:spPr>
          <a:xfrm>
            <a:off x="9788520" y="2630806"/>
            <a:ext cx="2019299" cy="1459446"/>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Boris </a:t>
            </a:r>
            <a:r>
              <a:rPr lang="en-GB" err="1">
                <a:solidFill>
                  <a:schemeClr val="bg1"/>
                </a:solidFill>
              </a:rPr>
              <a:t>Drubetskoy</a:t>
            </a:r>
            <a:r>
              <a:rPr lang="en-GB">
                <a:solidFill>
                  <a:schemeClr val="bg1"/>
                </a:solidFill>
              </a:rPr>
              <a:t> and his mother</a:t>
            </a:r>
          </a:p>
        </p:txBody>
      </p:sp>
      <p:sp>
        <p:nvSpPr>
          <p:cNvPr id="16" name="Oval 15">
            <a:extLst>
              <a:ext uri="{FF2B5EF4-FFF2-40B4-BE49-F238E27FC236}">
                <a16:creationId xmlns:a16="http://schemas.microsoft.com/office/drawing/2014/main" id="{0916A7B5-C5DE-A9D6-3017-3512CCCB6BF2}"/>
              </a:ext>
            </a:extLst>
          </p:cNvPr>
          <p:cNvSpPr/>
          <p:nvPr/>
        </p:nvSpPr>
        <p:spPr>
          <a:xfrm>
            <a:off x="6514672" y="5374703"/>
            <a:ext cx="1765519" cy="1017267"/>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Denisov</a:t>
            </a:r>
          </a:p>
        </p:txBody>
      </p:sp>
      <p:sp>
        <p:nvSpPr>
          <p:cNvPr id="17" name="Rectangle 16">
            <a:extLst>
              <a:ext uri="{FF2B5EF4-FFF2-40B4-BE49-F238E27FC236}">
                <a16:creationId xmlns:a16="http://schemas.microsoft.com/office/drawing/2014/main" id="{3D8C9DA5-A53D-9020-6043-B1B3D700E478}"/>
              </a:ext>
            </a:extLst>
          </p:cNvPr>
          <p:cNvSpPr/>
          <p:nvPr/>
        </p:nvSpPr>
        <p:spPr>
          <a:xfrm>
            <a:off x="465079" y="2919457"/>
            <a:ext cx="1852245" cy="102865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Attractive, amoral, ignorant</a:t>
            </a:r>
          </a:p>
          <a:p>
            <a:pPr algn="ctr"/>
            <a:r>
              <a:rPr lang="en-GB">
                <a:solidFill>
                  <a:schemeClr val="bg1"/>
                </a:solidFill>
              </a:rPr>
              <a:t>manipulative</a:t>
            </a:r>
          </a:p>
        </p:txBody>
      </p:sp>
      <p:sp>
        <p:nvSpPr>
          <p:cNvPr id="19" name="Rectangle 18">
            <a:extLst>
              <a:ext uri="{FF2B5EF4-FFF2-40B4-BE49-F238E27FC236}">
                <a16:creationId xmlns:a16="http://schemas.microsoft.com/office/drawing/2014/main" id="{D67886F0-C051-6559-B565-622D439DA085}"/>
              </a:ext>
            </a:extLst>
          </p:cNvPr>
          <p:cNvSpPr/>
          <p:nvPr/>
        </p:nvSpPr>
        <p:spPr>
          <a:xfrm>
            <a:off x="4950052" y="5422418"/>
            <a:ext cx="1831748" cy="98706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Good natured, supportive, friendly</a:t>
            </a:r>
          </a:p>
        </p:txBody>
      </p:sp>
      <p:sp>
        <p:nvSpPr>
          <p:cNvPr id="20" name="Rectangle 19">
            <a:extLst>
              <a:ext uri="{FF2B5EF4-FFF2-40B4-BE49-F238E27FC236}">
                <a16:creationId xmlns:a16="http://schemas.microsoft.com/office/drawing/2014/main" id="{FDEC4973-D6C5-B536-27C3-DA6B3FDC7F84}"/>
              </a:ext>
            </a:extLst>
          </p:cNvPr>
          <p:cNvSpPr/>
          <p:nvPr/>
        </p:nvSpPr>
        <p:spPr>
          <a:xfrm>
            <a:off x="4895869" y="415272"/>
            <a:ext cx="1754039" cy="8914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Brave, cold, cruel, Dangerous</a:t>
            </a:r>
          </a:p>
        </p:txBody>
      </p:sp>
      <p:sp>
        <p:nvSpPr>
          <p:cNvPr id="21" name="Rectangle 20">
            <a:extLst>
              <a:ext uri="{FF2B5EF4-FFF2-40B4-BE49-F238E27FC236}">
                <a16:creationId xmlns:a16="http://schemas.microsoft.com/office/drawing/2014/main" id="{AD9E465A-5427-515B-7871-F00AC32E87D2}"/>
              </a:ext>
            </a:extLst>
          </p:cNvPr>
          <p:cNvSpPr/>
          <p:nvPr/>
        </p:nvSpPr>
        <p:spPr>
          <a:xfrm>
            <a:off x="10102844" y="3948113"/>
            <a:ext cx="1485901" cy="117837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Poor, Aristocratic ‘On the make’</a:t>
            </a:r>
            <a:r>
              <a:rPr lang="en-GB"/>
              <a:t>’</a:t>
            </a:r>
          </a:p>
        </p:txBody>
      </p:sp>
      <p:sp>
        <p:nvSpPr>
          <p:cNvPr id="22" name="TextBox 21">
            <a:extLst>
              <a:ext uri="{FF2B5EF4-FFF2-40B4-BE49-F238E27FC236}">
                <a16:creationId xmlns:a16="http://schemas.microsoft.com/office/drawing/2014/main" id="{3A6587B9-A53F-8A5C-EF84-CBF5EA0C23F2}"/>
              </a:ext>
            </a:extLst>
          </p:cNvPr>
          <p:cNvSpPr txBox="1"/>
          <p:nvPr/>
        </p:nvSpPr>
        <p:spPr>
          <a:xfrm>
            <a:off x="237809" y="-23723"/>
            <a:ext cx="2466975" cy="1569660"/>
          </a:xfrm>
          <a:prstGeom prst="rect">
            <a:avLst/>
          </a:prstGeom>
          <a:noFill/>
        </p:spPr>
        <p:txBody>
          <a:bodyPr wrap="square" rtlCol="0">
            <a:spAutoFit/>
          </a:bodyPr>
          <a:lstStyle/>
          <a:p>
            <a:r>
              <a:rPr lang="en-GB" sz="2400" b="1"/>
              <a:t>War and Peace:</a:t>
            </a:r>
          </a:p>
          <a:p>
            <a:r>
              <a:rPr lang="en-GB" sz="2400"/>
              <a:t>The Main Characters and their Circles</a:t>
            </a:r>
          </a:p>
        </p:txBody>
      </p:sp>
      <p:sp>
        <p:nvSpPr>
          <p:cNvPr id="18" name="Oval 17">
            <a:extLst>
              <a:ext uri="{FF2B5EF4-FFF2-40B4-BE49-F238E27FC236}">
                <a16:creationId xmlns:a16="http://schemas.microsoft.com/office/drawing/2014/main" id="{8C06F0B3-053F-C505-9E92-22ECF2686070}"/>
              </a:ext>
            </a:extLst>
          </p:cNvPr>
          <p:cNvSpPr/>
          <p:nvPr/>
        </p:nvSpPr>
        <p:spPr>
          <a:xfrm>
            <a:off x="237809" y="5488523"/>
            <a:ext cx="2306783" cy="131445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Napoleon and his associates</a:t>
            </a:r>
          </a:p>
        </p:txBody>
      </p:sp>
      <p:sp>
        <p:nvSpPr>
          <p:cNvPr id="23" name="Oval 22">
            <a:extLst>
              <a:ext uri="{FF2B5EF4-FFF2-40B4-BE49-F238E27FC236}">
                <a16:creationId xmlns:a16="http://schemas.microsoft.com/office/drawing/2014/main" id="{14CFF732-D1EC-AE69-F4F6-5B2FB2FFEC52}"/>
              </a:ext>
            </a:extLst>
          </p:cNvPr>
          <p:cNvSpPr/>
          <p:nvPr/>
        </p:nvSpPr>
        <p:spPr>
          <a:xfrm>
            <a:off x="9796035" y="401109"/>
            <a:ext cx="2272160" cy="119346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Kutuzov and his associates</a:t>
            </a:r>
          </a:p>
        </p:txBody>
      </p:sp>
      <p:sp>
        <p:nvSpPr>
          <p:cNvPr id="24" name="Oval 23">
            <a:extLst>
              <a:ext uri="{FF2B5EF4-FFF2-40B4-BE49-F238E27FC236}">
                <a16:creationId xmlns:a16="http://schemas.microsoft.com/office/drawing/2014/main" id="{35536EB1-41A1-4B2C-BC13-AD99EBC2945E}"/>
              </a:ext>
            </a:extLst>
          </p:cNvPr>
          <p:cNvSpPr/>
          <p:nvPr/>
        </p:nvSpPr>
        <p:spPr>
          <a:xfrm>
            <a:off x="9934892" y="5551283"/>
            <a:ext cx="2133303" cy="1247661"/>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The Emperor Nikolai II and his court</a:t>
            </a:r>
          </a:p>
        </p:txBody>
      </p:sp>
    </p:spTree>
    <p:extLst>
      <p:ext uri="{BB962C8B-B14F-4D97-AF65-F5344CB8AC3E}">
        <p14:creationId xmlns:p14="http://schemas.microsoft.com/office/powerpoint/2010/main" val="237596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63ACE-E99E-A0A9-CD64-D10D7BF6DDC9}"/>
              </a:ext>
            </a:extLst>
          </p:cNvPr>
          <p:cNvSpPr txBox="1"/>
          <p:nvPr/>
        </p:nvSpPr>
        <p:spPr>
          <a:xfrm>
            <a:off x="542925" y="333375"/>
            <a:ext cx="11220450" cy="6924973"/>
          </a:xfrm>
          <a:prstGeom prst="rect">
            <a:avLst/>
          </a:prstGeom>
          <a:noFill/>
        </p:spPr>
        <p:txBody>
          <a:bodyPr wrap="square" rtlCol="0">
            <a:spAutoFit/>
          </a:bodyPr>
          <a:lstStyle/>
          <a:p>
            <a:pPr algn="ctr"/>
            <a:r>
              <a:rPr lang="en-GB" sz="2800" b="1">
                <a:solidFill>
                  <a:srgbClr val="FFFF00"/>
                </a:solidFill>
              </a:rPr>
              <a:t>Tolstoy’s philosophical analysis concluding War and Peace</a:t>
            </a:r>
            <a:r>
              <a:rPr lang="en-GB" sz="2800" b="1"/>
              <a:t>: </a:t>
            </a:r>
          </a:p>
          <a:p>
            <a:pPr algn="ctr"/>
            <a:r>
              <a:rPr lang="en-GB" sz="2800" b="1"/>
              <a:t>the role of a ‘national spirit’ as the unconsciously expressed will of the people.</a:t>
            </a:r>
          </a:p>
          <a:p>
            <a:endParaRPr lang="en-GB" sz="2400"/>
          </a:p>
          <a:p>
            <a:r>
              <a:rPr lang="en-GB" sz="2400"/>
              <a:t>‘Cometh the hour. Cometh the man.’ </a:t>
            </a:r>
            <a:r>
              <a:rPr lang="en-GB" sz="2400" i="1"/>
              <a:t>(but not necessarily in a good way).</a:t>
            </a:r>
          </a:p>
          <a:p>
            <a:endParaRPr lang="en-GB" sz="2400" i="1"/>
          </a:p>
          <a:p>
            <a:r>
              <a:rPr lang="en-GB" sz="2400"/>
              <a:t>In ‘War and Peace’, he describes two characters, Napoleon and the Russian general Kutuzov. They each believe they expressed the collective aspirations of their respective peoples.</a:t>
            </a:r>
          </a:p>
          <a:p>
            <a:endParaRPr lang="en-GB" sz="2400"/>
          </a:p>
          <a:p>
            <a:r>
              <a:rPr lang="en-GB" sz="2400"/>
              <a:t>Napoleon believed he was a great man, and that he controlled France’s destiny, but time and time again, Tolstoy demonstrates how the behaviour of the French army in Russia had nothing to do with him. He argues that he was a necessary tool of the French desire for supremacy but this agency was spent.</a:t>
            </a:r>
          </a:p>
          <a:p>
            <a:endParaRPr lang="en-GB" sz="2400"/>
          </a:p>
          <a:p>
            <a:r>
              <a:rPr lang="en-GB" sz="2400" b="1"/>
              <a:t>Kutuzov understood that he was there to act out the general will of the Russian people, he was attuned to it and thereby gained the ultimate victory.</a:t>
            </a:r>
          </a:p>
          <a:p>
            <a:endParaRPr lang="en-GB" sz="2400"/>
          </a:p>
        </p:txBody>
      </p:sp>
    </p:spTree>
    <p:extLst>
      <p:ext uri="{BB962C8B-B14F-4D97-AF65-F5344CB8AC3E}">
        <p14:creationId xmlns:p14="http://schemas.microsoft.com/office/powerpoint/2010/main" val="225146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E889A5-459F-A312-630F-5104D37B2DFC}"/>
              </a:ext>
            </a:extLst>
          </p:cNvPr>
          <p:cNvSpPr txBox="1"/>
          <p:nvPr/>
        </p:nvSpPr>
        <p:spPr>
          <a:xfrm>
            <a:off x="657225" y="258901"/>
            <a:ext cx="11353800" cy="6340197"/>
          </a:xfrm>
          <a:prstGeom prst="rect">
            <a:avLst/>
          </a:prstGeom>
          <a:noFill/>
        </p:spPr>
        <p:txBody>
          <a:bodyPr wrap="square">
            <a:spAutoFit/>
          </a:bodyPr>
          <a:lstStyle/>
          <a:p>
            <a:pPr algn="ctr"/>
            <a:r>
              <a:rPr lang="en-GB" sz="3600" b="1">
                <a:solidFill>
                  <a:srgbClr val="FFFF00"/>
                </a:solidFill>
                <a:effectLst/>
                <a:latin typeface="ui-sans-serif"/>
              </a:rPr>
              <a:t>Kutuzov – Tolstoy’s model</a:t>
            </a:r>
          </a:p>
          <a:p>
            <a:pPr algn="l"/>
            <a:r>
              <a:rPr lang="en-GB" sz="3200" b="1" i="1">
                <a:solidFill>
                  <a:srgbClr val="FFFF00"/>
                </a:solidFill>
                <a:effectLst/>
                <a:latin typeface="ui-sans-serif"/>
              </a:rPr>
              <a:t>Kutuzov is mostly Tolstoy’s historical fabrication – the man who instinctively feels what Tolstoy wants to understand</a:t>
            </a:r>
            <a:r>
              <a:rPr lang="en-GB" sz="3200" b="1" i="1">
                <a:effectLst/>
                <a:latin typeface="ui-sans-serif"/>
              </a:rPr>
              <a:t>.</a:t>
            </a:r>
          </a:p>
          <a:p>
            <a:pPr marL="457200" indent="-457200" algn="l">
              <a:buFont typeface="Arial" panose="020B0604020202020204" pitchFamily="34" charset="0"/>
              <a:buChar char="•"/>
            </a:pPr>
            <a:endParaRPr lang="en-GB" sz="3200" b="0" i="0">
              <a:effectLst/>
              <a:latin typeface="ui-sans-serif"/>
            </a:endParaRPr>
          </a:p>
          <a:p>
            <a:pPr marL="457200" indent="-457200" algn="l">
              <a:buFont typeface="Arial" panose="020B0604020202020204" pitchFamily="34" charset="0"/>
              <a:buChar char="•"/>
            </a:pPr>
            <a:r>
              <a:rPr lang="en-GB" sz="3200" b="0" i="0">
                <a:effectLst/>
                <a:latin typeface="ui-sans-serif"/>
              </a:rPr>
              <a:t>Kutuzov accepts that he cannot control events.</a:t>
            </a:r>
          </a:p>
          <a:p>
            <a:pPr marL="457200" indent="-457200" algn="l">
              <a:spcBef>
                <a:spcPts val="1200"/>
              </a:spcBef>
              <a:buFont typeface="Arial" panose="020B0604020202020204" pitchFamily="34" charset="0"/>
              <a:buChar char="•"/>
            </a:pPr>
            <a:r>
              <a:rPr lang="en-GB" sz="3200" b="0" i="0">
                <a:effectLst/>
                <a:latin typeface="ui-sans-serif"/>
              </a:rPr>
              <a:t>His wisdom is negative: knowing the limits of knowledge.</a:t>
            </a:r>
          </a:p>
          <a:p>
            <a:pPr marL="457200" indent="-457200" algn="l">
              <a:spcBef>
                <a:spcPts val="1200"/>
              </a:spcBef>
              <a:buFont typeface="Arial" panose="020B0604020202020204" pitchFamily="34" charset="0"/>
              <a:buChar char="•"/>
            </a:pPr>
            <a:r>
              <a:rPr lang="en-GB" sz="3200" b="0" i="0">
                <a:effectLst/>
                <a:latin typeface="ui-sans-serif"/>
              </a:rPr>
              <a:t>Passive, fatalistic, yet somehow wise.</a:t>
            </a:r>
          </a:p>
          <a:p>
            <a:pPr marL="457200" indent="-457200" algn="l">
              <a:spcBef>
                <a:spcPts val="1200"/>
              </a:spcBef>
              <a:buFont typeface="Arial" panose="020B0604020202020204" pitchFamily="34" charset="0"/>
              <a:buChar char="•"/>
            </a:pPr>
            <a:r>
              <a:rPr lang="en-GB" sz="3200" b="0" i="0">
                <a:effectLst/>
                <a:latin typeface="ui-sans-serif"/>
              </a:rPr>
              <a:t>Does NOT have a theory - just lives </a:t>
            </a:r>
            <a:r>
              <a:rPr lang="en-GB" sz="3200">
                <a:latin typeface="ui-sans-serif"/>
              </a:rPr>
              <a:t>by trusting intuition and emotion</a:t>
            </a:r>
            <a:r>
              <a:rPr lang="en-GB" sz="3200" b="0" i="0">
                <a:effectLst/>
                <a:latin typeface="ui-sans-serif"/>
              </a:rPr>
              <a:t>. He defeats Napoleon by this approach.</a:t>
            </a:r>
          </a:p>
          <a:p>
            <a:pPr marL="457200" indent="-457200" algn="l">
              <a:spcBef>
                <a:spcPts val="1200"/>
              </a:spcBef>
              <a:buFont typeface="Arial" panose="020B0604020202020204" pitchFamily="34" charset="0"/>
              <a:buChar char="•"/>
            </a:pPr>
            <a:r>
              <a:rPr lang="en-GB" sz="3200">
                <a:latin typeface="ui-sans-serif"/>
              </a:rPr>
              <a:t>T</a:t>
            </a:r>
            <a:r>
              <a:rPr lang="en-GB" sz="3200" b="0" i="0">
                <a:effectLst/>
                <a:latin typeface="ui-sans-serif"/>
              </a:rPr>
              <a:t>his is what Tolstoy aspires to but cannot BE</a:t>
            </a:r>
            <a:r>
              <a:rPr lang="en-GB" sz="3200">
                <a:latin typeface="ui-sans-serif"/>
              </a:rPr>
              <a:t>.</a:t>
            </a:r>
            <a:endParaRPr lang="en-GB" sz="3200" b="0" i="0">
              <a:effectLst/>
              <a:latin typeface="ui-sans-serif"/>
            </a:endParaRPr>
          </a:p>
          <a:p>
            <a:pPr marL="457200" indent="-457200" algn="l">
              <a:spcBef>
                <a:spcPts val="1200"/>
              </a:spcBef>
              <a:buFont typeface="Arial" panose="020B0604020202020204" pitchFamily="34" charset="0"/>
              <a:buChar char="•"/>
            </a:pPr>
            <a:r>
              <a:rPr lang="en-GB" sz="3200" b="0" i="0">
                <a:effectLst/>
                <a:latin typeface="ui-sans-serif"/>
              </a:rPr>
              <a:t>Kutuzov is at peace with fox-nature; Tolstoy never is.</a:t>
            </a:r>
          </a:p>
        </p:txBody>
      </p:sp>
    </p:spTree>
    <p:extLst>
      <p:ext uri="{BB962C8B-B14F-4D97-AF65-F5344CB8AC3E}">
        <p14:creationId xmlns:p14="http://schemas.microsoft.com/office/powerpoint/2010/main" val="219425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12D72C-B367-152F-BE90-6FFBD0A6B18C}"/>
              </a:ext>
            </a:extLst>
          </p:cNvPr>
          <p:cNvSpPr txBox="1"/>
          <p:nvPr/>
        </p:nvSpPr>
        <p:spPr>
          <a:xfrm>
            <a:off x="485775" y="285750"/>
            <a:ext cx="11287125" cy="6370975"/>
          </a:xfrm>
          <a:prstGeom prst="rect">
            <a:avLst/>
          </a:prstGeom>
          <a:noFill/>
        </p:spPr>
        <p:txBody>
          <a:bodyPr wrap="square" rtlCol="0">
            <a:spAutoFit/>
          </a:bodyPr>
          <a:lstStyle/>
          <a:p>
            <a:r>
              <a:rPr lang="en-GB" sz="2400"/>
              <a:t>Some observations about Tolstoy’s literature:</a:t>
            </a:r>
          </a:p>
          <a:p>
            <a:endParaRPr lang="en-GB" sz="2400"/>
          </a:p>
          <a:p>
            <a:pPr marL="285750" indent="-285750">
              <a:buFont typeface="Arial" panose="020B0604020202020204" pitchFamily="34" charset="0"/>
              <a:buChar char="•"/>
            </a:pPr>
            <a:r>
              <a:rPr lang="en-GB" sz="2400"/>
              <a:t>A. N. Wilson argues convincingly that Tolstoy wrote from his own life experiences and when he had used them up, he became a national prophet.</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Tolstoy didn’t just write characters, he wrote families. Each family member manages to be different from the others and somehow, recognisably the same.</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No character is perfect. Each has weaknesses and flaws, and Tolstoy shows how the nature of life makes this inevitable. His view, I believe, is this:</a:t>
            </a:r>
          </a:p>
          <a:p>
            <a:pPr lvl="1"/>
            <a:r>
              <a:rPr lang="en-GB" sz="2400" i="1"/>
              <a:t>If your life is to be well-lived, you have to commit to something, but that commitment itself will inevitably involve you in ‘selfishness’ and conflict.</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In Pierre and Andrei, Tolstoy was working through two aspects of his character: the dreamer and the seeker for spiritual truth. He sees himself as Pierre, (he draws an almost identical character, Levin ,in Anna Karenina) but to me, Tolstoy is mostly Andrei.</a:t>
            </a:r>
          </a:p>
        </p:txBody>
      </p:sp>
    </p:spTree>
    <p:extLst>
      <p:ext uri="{BB962C8B-B14F-4D97-AF65-F5344CB8AC3E}">
        <p14:creationId xmlns:p14="http://schemas.microsoft.com/office/powerpoint/2010/main" val="427375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18933-A903-5EFD-9FB8-29083F49435F}"/>
              </a:ext>
            </a:extLst>
          </p:cNvPr>
          <p:cNvSpPr txBox="1"/>
          <p:nvPr/>
        </p:nvSpPr>
        <p:spPr>
          <a:xfrm>
            <a:off x="485775" y="200025"/>
            <a:ext cx="11353800" cy="2923877"/>
          </a:xfrm>
          <a:prstGeom prst="rect">
            <a:avLst/>
          </a:prstGeom>
          <a:noFill/>
        </p:spPr>
        <p:txBody>
          <a:bodyPr wrap="square" rtlCol="0">
            <a:spAutoFit/>
          </a:bodyPr>
          <a:lstStyle/>
          <a:p>
            <a:r>
              <a:rPr lang="en-GB" sz="4000"/>
              <a:t>Group questions:  </a:t>
            </a:r>
          </a:p>
          <a:p>
            <a:pPr marL="457200" indent="-457200">
              <a:buFont typeface="Arial" panose="020B0604020202020204" pitchFamily="34" charset="0"/>
              <a:buChar char="•"/>
            </a:pPr>
            <a:r>
              <a:rPr lang="en-GB" sz="2400" b="1">
                <a:solidFill>
                  <a:srgbClr val="FFFF00"/>
                </a:solidFill>
              </a:rPr>
              <a:t>Below are some of Tolstoy’s questions. Are they well posed?  Or are they based upon questionable assumptions? Could they ever be definitively answered?</a:t>
            </a:r>
          </a:p>
          <a:p>
            <a:pPr marL="457200" indent="-457200">
              <a:buFont typeface="Arial" panose="020B0604020202020204" pitchFamily="34" charset="0"/>
              <a:buChar char="•"/>
            </a:pPr>
            <a:endParaRPr lang="en-GB" sz="2400" b="1">
              <a:solidFill>
                <a:srgbClr val="FFFF00"/>
              </a:solidFill>
            </a:endParaRPr>
          </a:p>
          <a:p>
            <a:pPr marL="457200" indent="-457200">
              <a:buFont typeface="Arial" panose="020B0604020202020204" pitchFamily="34" charset="0"/>
              <a:buChar char="•"/>
            </a:pPr>
            <a:r>
              <a:rPr lang="en-GB" sz="2400" b="1">
                <a:solidFill>
                  <a:srgbClr val="FFFF00"/>
                </a:solidFill>
              </a:rPr>
              <a:t>Does our modern way of living make them look hopelessly Victorian or irrelevant? Or are they relevant questions which we have stopped asking?</a:t>
            </a:r>
          </a:p>
        </p:txBody>
      </p:sp>
      <p:sp>
        <p:nvSpPr>
          <p:cNvPr id="4" name="TextBox 3">
            <a:extLst>
              <a:ext uri="{FF2B5EF4-FFF2-40B4-BE49-F238E27FC236}">
                <a16:creationId xmlns:a16="http://schemas.microsoft.com/office/drawing/2014/main" id="{92EA33D9-0F87-86E0-9D43-7DF5B630BDC9}"/>
              </a:ext>
            </a:extLst>
          </p:cNvPr>
          <p:cNvSpPr txBox="1"/>
          <p:nvPr/>
        </p:nvSpPr>
        <p:spPr>
          <a:xfrm>
            <a:off x="485775" y="2872323"/>
            <a:ext cx="11425237" cy="3785652"/>
          </a:xfrm>
          <a:prstGeom prst="rect">
            <a:avLst/>
          </a:prstGeom>
          <a:noFill/>
        </p:spPr>
        <p:txBody>
          <a:bodyPr wrap="square">
            <a:spAutoFit/>
          </a:bodyPr>
          <a:lstStyle/>
          <a:p>
            <a:endParaRPr lang="en-GB" sz="2400"/>
          </a:p>
          <a:p>
            <a:pPr marL="342900" indent="-342900">
              <a:buFont typeface="Arial" panose="020B0604020202020204" pitchFamily="34" charset="0"/>
              <a:buChar char="•"/>
            </a:pPr>
            <a:r>
              <a:rPr lang="en-GB" sz="2400" b="1" i="1"/>
              <a:t>What is the meaning of life — and how should one live given that we must die and death renders all achievement pointless?</a:t>
            </a:r>
          </a:p>
          <a:p>
            <a:pPr marL="342900" indent="-342900">
              <a:buFont typeface="Arial" panose="020B0604020202020204" pitchFamily="34" charset="0"/>
              <a:buChar char="•"/>
            </a:pPr>
            <a:endParaRPr lang="en-GB" sz="2400" b="1" i="1"/>
          </a:p>
          <a:p>
            <a:pPr marL="342900" indent="-342900">
              <a:buFont typeface="Arial" panose="020B0604020202020204" pitchFamily="34" charset="0"/>
              <a:buChar char="•"/>
            </a:pPr>
            <a:r>
              <a:rPr lang="en-GB" sz="2400" b="1" i="1"/>
              <a:t>What is goodness, and how does a person actually become good? Not in theory but in practice, daily.</a:t>
            </a:r>
          </a:p>
          <a:p>
            <a:pPr marL="342900" indent="-342900">
              <a:buFont typeface="Arial" panose="020B0604020202020204" pitchFamily="34" charset="0"/>
              <a:buChar char="•"/>
            </a:pPr>
            <a:endParaRPr lang="en-GB" sz="2400" b="1" i="1"/>
          </a:p>
          <a:p>
            <a:pPr marL="342900" indent="-342900">
              <a:buFont typeface="Arial" panose="020B0604020202020204" pitchFamily="34" charset="0"/>
              <a:buChar char="•"/>
            </a:pPr>
            <a:r>
              <a:rPr lang="en-GB" sz="2400" b="1" i="1"/>
              <a:t>Is violence ever justified? </a:t>
            </a:r>
          </a:p>
          <a:p>
            <a:pPr marL="342900" indent="-342900">
              <a:buFont typeface="Arial" panose="020B0604020202020204" pitchFamily="34" charset="0"/>
              <a:buChar char="•"/>
            </a:pPr>
            <a:endParaRPr lang="en-GB" sz="2400" b="1" i="1"/>
          </a:p>
          <a:p>
            <a:pPr marL="342900" indent="-342900">
              <a:buFont typeface="Arial" panose="020B0604020202020204" pitchFamily="34" charset="0"/>
              <a:buChar char="•"/>
            </a:pPr>
            <a:r>
              <a:rPr lang="en-GB" sz="2400" b="1" i="1"/>
              <a:t>How should property and labour be organized? </a:t>
            </a:r>
          </a:p>
        </p:txBody>
      </p:sp>
    </p:spTree>
    <p:extLst>
      <p:ext uri="{BB962C8B-B14F-4D97-AF65-F5344CB8AC3E}">
        <p14:creationId xmlns:p14="http://schemas.microsoft.com/office/powerpoint/2010/main" val="362304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Rectangle 41">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3AFB7C-5775-51D6-F629-B5B77117EC13}"/>
              </a:ext>
            </a:extLst>
          </p:cNvPr>
          <p:cNvPicPr>
            <a:picLocks noChangeAspect="1"/>
          </p:cNvPicPr>
          <p:nvPr/>
        </p:nvPicPr>
        <p:blipFill>
          <a:blip r:embed="rId2"/>
          <a:srcRect l="199" r="5423" b="3"/>
          <a:stretch>
            <a:fillRect/>
          </a:stretch>
        </p:blipFill>
        <p:spPr>
          <a:xfrm>
            <a:off x="8239323" y="-24040"/>
            <a:ext cx="4039673" cy="6875812"/>
          </a:xfrm>
          <a:prstGeom prst="rect">
            <a:avLst/>
          </a:prstGeom>
        </p:spPr>
      </p:pic>
      <p:sp>
        <p:nvSpPr>
          <p:cNvPr id="44" name="Freeform: Shape 43">
            <a:extLst>
              <a:ext uri="{FF2B5EF4-FFF2-40B4-BE49-F238E27FC236}">
                <a16:creationId xmlns:a16="http://schemas.microsoft.com/office/drawing/2014/main" id="{32FD26B0-16CE-4AD4-9CE4-A63EBF330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66B1345-BF74-2675-ABD9-D5F87FC028E2}"/>
              </a:ext>
            </a:extLst>
          </p:cNvPr>
          <p:cNvSpPr txBox="1"/>
          <p:nvPr/>
        </p:nvSpPr>
        <p:spPr>
          <a:xfrm>
            <a:off x="553792" y="2945176"/>
            <a:ext cx="2984937" cy="2757975"/>
          </a:xfrm>
          <a:prstGeom prst="rect">
            <a:avLst/>
          </a:prstGeom>
        </p:spPr>
        <p:txBody>
          <a:bodyPr vert="horz" lIns="91440" tIns="45720" rIns="91440" bIns="45720" rtlCol="0" anchor="t">
            <a:normAutofit/>
          </a:bodyPr>
          <a:lstStyle/>
          <a:p>
            <a:pPr algn="r" defTabSz="914400">
              <a:lnSpc>
                <a:spcPct val="90000"/>
              </a:lnSpc>
              <a:spcBef>
                <a:spcPct val="0"/>
              </a:spcBef>
              <a:spcAft>
                <a:spcPts val="600"/>
              </a:spcAft>
            </a:pPr>
            <a:r>
              <a:rPr lang="en-US" sz="4000" kern="1200">
                <a:solidFill>
                  <a:srgbClr val="FFFFFF"/>
                </a:solidFill>
                <a:latin typeface="+mj-lt"/>
                <a:ea typeface="+mj-ea"/>
                <a:cs typeface="+mj-cs"/>
              </a:rPr>
              <a:t>Isaiah Berlin: Tolstoy and History</a:t>
            </a:r>
          </a:p>
        </p:txBody>
      </p:sp>
      <p:pic>
        <p:nvPicPr>
          <p:cNvPr id="4" name="Picture 3">
            <a:extLst>
              <a:ext uri="{FF2B5EF4-FFF2-40B4-BE49-F238E27FC236}">
                <a16:creationId xmlns:a16="http://schemas.microsoft.com/office/drawing/2014/main" id="{2EB7F364-25D8-CC3D-A4E5-B77918CFA1CE}"/>
              </a:ext>
            </a:extLst>
          </p:cNvPr>
          <p:cNvPicPr>
            <a:picLocks noChangeAspect="1"/>
          </p:cNvPicPr>
          <p:nvPr/>
        </p:nvPicPr>
        <p:blipFill>
          <a:blip r:embed="rId3"/>
          <a:srcRect l="10499" r="20760" b="-2"/>
          <a:stretch>
            <a:fillRect/>
          </a:stretch>
        </p:blipFill>
        <p:spPr>
          <a:xfrm>
            <a:off x="4095483" y="-18574"/>
            <a:ext cx="4123986" cy="6876146"/>
          </a:xfrm>
          <a:prstGeom prst="rect">
            <a:avLst/>
          </a:prstGeom>
        </p:spPr>
      </p:pic>
    </p:spTree>
    <p:extLst>
      <p:ext uri="{BB962C8B-B14F-4D97-AF65-F5344CB8AC3E}">
        <p14:creationId xmlns:p14="http://schemas.microsoft.com/office/powerpoint/2010/main" val="2985252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C6C325-8B27-F794-5E4C-D1DEC7EE2B7F}"/>
              </a:ext>
            </a:extLst>
          </p:cNvPr>
          <p:cNvSpPr txBox="1"/>
          <p:nvPr/>
        </p:nvSpPr>
        <p:spPr>
          <a:xfrm>
            <a:off x="1133474" y="828675"/>
            <a:ext cx="10229851" cy="5016758"/>
          </a:xfrm>
          <a:prstGeom prst="rect">
            <a:avLst/>
          </a:prstGeom>
          <a:noFill/>
        </p:spPr>
        <p:txBody>
          <a:bodyPr wrap="square" rtlCol="0">
            <a:spAutoFit/>
          </a:bodyPr>
          <a:lstStyle/>
          <a:p>
            <a:r>
              <a:rPr lang="en-GB" sz="4000"/>
              <a:t>Isaiah Berlin, a Cambridge philosopher,  wrote a paper called ‘Tolstoy and History’ </a:t>
            </a:r>
          </a:p>
          <a:p>
            <a:endParaRPr lang="en-GB" sz="4000"/>
          </a:p>
          <a:p>
            <a:r>
              <a:rPr lang="en-GB" sz="4000"/>
              <a:t>In the next few slides, I will try to present his views on Tolstoy’s work and life.</a:t>
            </a:r>
          </a:p>
          <a:p>
            <a:endParaRPr lang="en-GB" sz="4000"/>
          </a:p>
          <a:p>
            <a:r>
              <a:rPr lang="en-GB" sz="4000"/>
              <a:t>The argument is interesting, but I don’t agree with all of the points he made.</a:t>
            </a:r>
          </a:p>
        </p:txBody>
      </p:sp>
    </p:spTree>
    <p:extLst>
      <p:ext uri="{BB962C8B-B14F-4D97-AF65-F5344CB8AC3E}">
        <p14:creationId xmlns:p14="http://schemas.microsoft.com/office/powerpoint/2010/main" val="370669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C873-076F-C956-9A21-D1E5254289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7A6467-0A36-FDC3-5DB6-C4D7D58F2212}"/>
              </a:ext>
            </a:extLst>
          </p:cNvPr>
          <p:cNvSpPr txBox="1"/>
          <p:nvPr/>
        </p:nvSpPr>
        <p:spPr>
          <a:xfrm>
            <a:off x="438150" y="136743"/>
            <a:ext cx="11430000" cy="1938992"/>
          </a:xfrm>
          <a:prstGeom prst="rect">
            <a:avLst/>
          </a:prstGeom>
          <a:noFill/>
        </p:spPr>
        <p:txBody>
          <a:bodyPr wrap="square" rtlCol="0">
            <a:spAutoFit/>
          </a:bodyPr>
          <a:lstStyle/>
          <a:p>
            <a:r>
              <a:rPr lang="en-GB" sz="2400">
                <a:solidFill>
                  <a:schemeClr val="tx1">
                    <a:lumMod val="65000"/>
                  </a:schemeClr>
                </a:solidFill>
              </a:rPr>
              <a:t>Tolstoy’s life, literature and philosophy are inseparable. </a:t>
            </a:r>
          </a:p>
          <a:p>
            <a:endParaRPr lang="en-GB" sz="2400"/>
          </a:p>
          <a:p>
            <a:r>
              <a:rPr lang="en-GB" sz="2400"/>
              <a:t>For this reason, it’s necessary to understand the first two aspects (life and literature) before addressing the third. </a:t>
            </a:r>
          </a:p>
          <a:p>
            <a:endParaRPr lang="en-GB" sz="2400"/>
          </a:p>
        </p:txBody>
      </p:sp>
    </p:spTree>
    <p:extLst>
      <p:ext uri="{BB962C8B-B14F-4D97-AF65-F5344CB8AC3E}">
        <p14:creationId xmlns:p14="http://schemas.microsoft.com/office/powerpoint/2010/main" val="187198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449EA7-AC7F-C956-785C-8B2ADECC5A71}"/>
              </a:ext>
            </a:extLst>
          </p:cNvPr>
          <p:cNvSpPr txBox="1"/>
          <p:nvPr/>
        </p:nvSpPr>
        <p:spPr>
          <a:xfrm>
            <a:off x="371475" y="366623"/>
            <a:ext cx="11239500" cy="6124754"/>
          </a:xfrm>
          <a:prstGeom prst="rect">
            <a:avLst/>
          </a:prstGeom>
          <a:noFill/>
        </p:spPr>
        <p:txBody>
          <a:bodyPr wrap="square">
            <a:spAutoFit/>
          </a:bodyPr>
          <a:lstStyle/>
          <a:p>
            <a:r>
              <a:rPr lang="en-GB"/>
              <a:t> </a:t>
            </a:r>
            <a:r>
              <a:rPr lang="en-GB" sz="2800"/>
              <a:t>Archilochus (Greek poet): “</a:t>
            </a:r>
            <a:r>
              <a:rPr lang="en-GB" sz="2800" i="1"/>
              <a:t>The fox knows many things, but the hedgehog knows one big thing</a:t>
            </a:r>
            <a:r>
              <a:rPr lang="en-GB" sz="2800"/>
              <a:t>.”</a:t>
            </a:r>
          </a:p>
          <a:p>
            <a:endParaRPr lang="en-GB" sz="2800"/>
          </a:p>
          <a:p>
            <a:r>
              <a:rPr lang="en-GB" sz="2800" b="1"/>
              <a:t>The Core Framework</a:t>
            </a:r>
            <a:r>
              <a:rPr lang="en-GB" sz="2800"/>
              <a:t>:</a:t>
            </a:r>
          </a:p>
          <a:p>
            <a:endParaRPr lang="en-GB" sz="2800"/>
          </a:p>
          <a:p>
            <a:r>
              <a:rPr lang="en-GB" sz="2800"/>
              <a:t>Berlin opens by establishing this distinction as a metaphor for two types of thinkers:</a:t>
            </a:r>
          </a:p>
          <a:p>
            <a:endParaRPr lang="en-GB" sz="2800"/>
          </a:p>
          <a:p>
            <a:r>
              <a:rPr lang="en-GB" sz="2800" b="1"/>
              <a:t>Hedgehogs</a:t>
            </a:r>
            <a:r>
              <a:rPr lang="en-GB" sz="2800"/>
              <a:t>: those who relate everything to a single central vision, one organizing principle (like Plato, Dante, Hegel, Dostoevsky)</a:t>
            </a:r>
          </a:p>
          <a:p>
            <a:endParaRPr lang="en-GB" sz="2800"/>
          </a:p>
          <a:p>
            <a:r>
              <a:rPr lang="en-GB" sz="2800" b="1"/>
              <a:t>Foxes</a:t>
            </a:r>
            <a:r>
              <a:rPr lang="en-GB" sz="2800"/>
              <a:t>: those who pursue many ends, often unrelated or contradictory, with no single overarching system (like Aristotle, Shakespeare, Montaigne, Goethe)</a:t>
            </a:r>
          </a:p>
        </p:txBody>
      </p:sp>
    </p:spTree>
    <p:extLst>
      <p:ext uri="{BB962C8B-B14F-4D97-AF65-F5344CB8AC3E}">
        <p14:creationId xmlns:p14="http://schemas.microsoft.com/office/powerpoint/2010/main" val="197320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E0B722-AD31-C4F4-ED15-468118797D70}"/>
              </a:ext>
            </a:extLst>
          </p:cNvPr>
          <p:cNvSpPr txBox="1"/>
          <p:nvPr/>
        </p:nvSpPr>
        <p:spPr>
          <a:xfrm>
            <a:off x="1045028" y="697231"/>
            <a:ext cx="9941319" cy="5444949"/>
          </a:xfrm>
          <a:prstGeom prst="rect">
            <a:avLst/>
          </a:prstGeom>
        </p:spPr>
        <p:txBody>
          <a:bodyPr vert="horz" lIns="91440" tIns="45720" rIns="91440" bIns="45720" rtlCol="0" anchor="ctr">
            <a:normAutofit/>
          </a:bodyPr>
          <a:lstStyle/>
          <a:p>
            <a:pPr defTabSz="914400">
              <a:lnSpc>
                <a:spcPct val="90000"/>
              </a:lnSpc>
            </a:pPr>
            <a:r>
              <a:rPr lang="en-US" sz="3200" b="1" i="0">
                <a:effectLst/>
              </a:rPr>
              <a:t>The Hedgehog Mind</a:t>
            </a:r>
            <a:endParaRPr lang="en-US" sz="3200" b="1"/>
          </a:p>
          <a:p>
            <a:pPr indent="-228600" defTabSz="914400">
              <a:lnSpc>
                <a:spcPct val="90000"/>
              </a:lnSpc>
              <a:buFont typeface="Arial" panose="020B0604020202020204" pitchFamily="34" charset="0"/>
              <a:buChar char="•"/>
            </a:pPr>
            <a:endParaRPr lang="en-US" sz="2800" b="1" i="0">
              <a:effectLst/>
            </a:endParaRPr>
          </a:p>
          <a:p>
            <a:pPr marL="457200" indent="-228600" defTabSz="914400">
              <a:lnSpc>
                <a:spcPct val="90000"/>
              </a:lnSpc>
              <a:buFont typeface="Arial" panose="020B0604020202020204" pitchFamily="34" charset="0"/>
              <a:buChar char="•"/>
            </a:pPr>
            <a:r>
              <a:rPr lang="en-US" sz="2800" b="0" i="0">
                <a:effectLst/>
              </a:rPr>
              <a:t>Relates everything to a single central vision</a:t>
            </a:r>
          </a:p>
          <a:p>
            <a:pPr marL="457200" indent="-228600" defTabSz="914400">
              <a:lnSpc>
                <a:spcPct val="90000"/>
              </a:lnSpc>
              <a:spcBef>
                <a:spcPts val="1200"/>
              </a:spcBef>
              <a:buFont typeface="Arial" panose="020B0604020202020204" pitchFamily="34" charset="0"/>
              <a:buChar char="•"/>
            </a:pPr>
            <a:r>
              <a:rPr lang="en-US" sz="2800" b="0" i="0">
                <a:effectLst/>
              </a:rPr>
              <a:t>One universal organizing principle through which all experience is understood</a:t>
            </a:r>
          </a:p>
          <a:p>
            <a:pPr marL="457200" indent="-228600" defTabSz="914400">
              <a:lnSpc>
                <a:spcPct val="90000"/>
              </a:lnSpc>
              <a:spcBef>
                <a:spcPts val="1200"/>
              </a:spcBef>
              <a:buFont typeface="Arial" panose="020B0604020202020204" pitchFamily="34" charset="0"/>
              <a:buChar char="•"/>
            </a:pPr>
            <a:r>
              <a:rPr lang="en-US" sz="2800" b="0" i="0">
                <a:effectLst/>
              </a:rPr>
              <a:t>Examples: Plato (Forms), Dante (divine hierarchy), Hegel (dialectical Spirit)</a:t>
            </a:r>
          </a:p>
          <a:p>
            <a:pPr marL="457200" indent="-228600" defTabSz="914400">
              <a:lnSpc>
                <a:spcPct val="90000"/>
              </a:lnSpc>
              <a:spcBef>
                <a:spcPts val="1200"/>
              </a:spcBef>
              <a:buFont typeface="Arial" panose="020B0604020202020204" pitchFamily="34" charset="0"/>
              <a:buChar char="•"/>
            </a:pPr>
            <a:r>
              <a:rPr lang="en-US" sz="2800" b="0" i="0">
                <a:effectLst/>
              </a:rPr>
              <a:t>Also: Nietzsche, </a:t>
            </a:r>
            <a:r>
              <a:rPr lang="en-US" sz="2800"/>
              <a:t>Schopenhauer,</a:t>
            </a:r>
            <a:r>
              <a:rPr lang="en-US" sz="2800" b="0" i="0">
                <a:effectLst/>
              </a:rPr>
              <a:t> </a:t>
            </a:r>
            <a:r>
              <a:rPr lang="en-US" sz="2800"/>
              <a:t>Wittgenstein’s Tractatus</a:t>
            </a:r>
            <a:r>
              <a:rPr lang="en-US" sz="2800" b="0" i="0">
                <a:effectLst/>
              </a:rPr>
              <a:t> - unified worldviews</a:t>
            </a:r>
          </a:p>
          <a:p>
            <a:pPr marL="457200" indent="-228600" defTabSz="914400">
              <a:lnSpc>
                <a:spcPct val="90000"/>
              </a:lnSpc>
              <a:spcBef>
                <a:spcPts val="1200"/>
              </a:spcBef>
              <a:buFont typeface="Arial" panose="020B0604020202020204" pitchFamily="34" charset="0"/>
              <a:buChar char="•"/>
            </a:pPr>
            <a:r>
              <a:rPr lang="en-US" sz="2800" b="0" i="0">
                <a:effectLst/>
              </a:rPr>
              <a:t>Seeks coherence, system, the reduction of multiplicity to unity</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902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B20CA7-E6F9-C5ED-2422-782559874D3C}"/>
              </a:ext>
            </a:extLst>
          </p:cNvPr>
          <p:cNvSpPr txBox="1"/>
          <p:nvPr/>
        </p:nvSpPr>
        <p:spPr>
          <a:xfrm>
            <a:off x="1412481" y="1866352"/>
            <a:ext cx="9941319" cy="3277147"/>
          </a:xfrm>
          <a:prstGeom prst="rect">
            <a:avLst/>
          </a:prstGeom>
        </p:spPr>
        <p:txBody>
          <a:bodyPr vert="horz" lIns="91440" tIns="45720" rIns="91440" bIns="45720" rtlCol="0" anchor="ctr">
            <a:noAutofit/>
          </a:bodyPr>
          <a:lstStyle/>
          <a:p>
            <a:pPr defTabSz="914400">
              <a:lnSpc>
                <a:spcPct val="90000"/>
              </a:lnSpc>
            </a:pPr>
            <a:r>
              <a:rPr lang="en-US" sz="3200" b="1" i="0">
                <a:effectLst/>
              </a:rPr>
              <a:t>The Fox Mind</a:t>
            </a:r>
          </a:p>
          <a:p>
            <a:pPr indent="-228600" defTabSz="914400">
              <a:lnSpc>
                <a:spcPct val="90000"/>
              </a:lnSpc>
              <a:buFont typeface="Arial" panose="020B0604020202020204" pitchFamily="34" charset="0"/>
              <a:buChar char="•"/>
            </a:pPr>
            <a:endParaRPr lang="en-US" sz="3200" b="1" i="0">
              <a:effectLst/>
            </a:endParaRPr>
          </a:p>
          <a:p>
            <a:pPr indent="-228600" defTabSz="914400">
              <a:lnSpc>
                <a:spcPct val="90000"/>
              </a:lnSpc>
              <a:buFont typeface="Arial" panose="020B0604020202020204" pitchFamily="34" charset="0"/>
              <a:buChar char="•"/>
            </a:pPr>
            <a:r>
              <a:rPr lang="en-US" sz="3200" b="0" i="0">
                <a:effectLst/>
              </a:rPr>
              <a:t>Pursues many ends, often unrelated and even contradictory</a:t>
            </a:r>
          </a:p>
          <a:p>
            <a:pPr indent="-228600" defTabSz="914400">
              <a:lnSpc>
                <a:spcPct val="90000"/>
              </a:lnSpc>
              <a:buFont typeface="Arial" panose="020B0604020202020204" pitchFamily="34" charset="0"/>
              <a:buChar char="•"/>
            </a:pPr>
            <a:endParaRPr lang="en-US" sz="3200" b="0" i="0">
              <a:effectLst/>
            </a:endParaRPr>
          </a:p>
          <a:p>
            <a:pPr indent="-228600" defTabSz="914400">
              <a:lnSpc>
                <a:spcPct val="90000"/>
              </a:lnSpc>
              <a:spcBef>
                <a:spcPts val="1200"/>
              </a:spcBef>
              <a:buFont typeface="Arial" panose="020B0604020202020204" pitchFamily="34" charset="0"/>
              <a:buChar char="•"/>
            </a:pPr>
            <a:r>
              <a:rPr lang="en-US" sz="3200" b="0" i="0">
                <a:effectLst/>
              </a:rPr>
              <a:t>Examples: Aristotle, Shakespeare, Montaigne, Molière, </a:t>
            </a:r>
          </a:p>
          <a:p>
            <a:pPr defTabSz="914400">
              <a:lnSpc>
                <a:spcPct val="90000"/>
              </a:lnSpc>
              <a:spcBef>
                <a:spcPts val="1200"/>
              </a:spcBef>
            </a:pPr>
            <a:r>
              <a:rPr lang="en-US" sz="3200"/>
              <a:t>  </a:t>
            </a:r>
            <a:r>
              <a:rPr lang="en-US" sz="3200" b="0" i="0">
                <a:effectLst/>
              </a:rPr>
              <a:t>Pushkin, Balzac, Joyce - embrace multiplicity</a:t>
            </a:r>
          </a:p>
          <a:p>
            <a:pPr indent="-228600" defTabSz="914400">
              <a:lnSpc>
                <a:spcPct val="90000"/>
              </a:lnSpc>
              <a:spcBef>
                <a:spcPts val="1200"/>
              </a:spcBef>
              <a:buFont typeface="Arial" panose="020B0604020202020204" pitchFamily="34" charset="0"/>
              <a:buChar char="•"/>
            </a:pPr>
            <a:endParaRPr lang="en-US" sz="3200" b="0" i="0">
              <a:effectLst/>
            </a:endParaRPr>
          </a:p>
          <a:p>
            <a:pPr indent="-228600" defTabSz="914400">
              <a:lnSpc>
                <a:spcPct val="90000"/>
              </a:lnSpc>
              <a:spcBef>
                <a:spcPts val="1200"/>
              </a:spcBef>
              <a:buFont typeface="Arial" panose="020B0604020202020204" pitchFamily="34" charset="0"/>
              <a:buChar char="•"/>
            </a:pPr>
            <a:r>
              <a:rPr lang="en-US" sz="3200" b="0" i="0">
                <a:effectLst/>
              </a:rPr>
              <a:t>Comfortable with diversity, scattered vision, irreducible particularity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884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A055-A462-4785-21B1-BA71040446A6}"/>
              </a:ext>
            </a:extLst>
          </p:cNvPr>
          <p:cNvSpPr txBox="1"/>
          <p:nvPr/>
        </p:nvSpPr>
        <p:spPr>
          <a:xfrm>
            <a:off x="971549" y="1181100"/>
            <a:ext cx="10963276" cy="4647426"/>
          </a:xfrm>
          <a:prstGeom prst="rect">
            <a:avLst/>
          </a:prstGeom>
          <a:noFill/>
        </p:spPr>
        <p:txBody>
          <a:bodyPr wrap="square">
            <a:spAutoFit/>
          </a:bodyPr>
          <a:lstStyle/>
          <a:p>
            <a:pPr algn="l">
              <a:buNone/>
            </a:pPr>
            <a:r>
              <a:rPr lang="en-GB" sz="3200" b="1">
                <a:latin typeface="ui-sans-serif"/>
              </a:rPr>
              <a:t>Berlin’s</a:t>
            </a:r>
            <a:r>
              <a:rPr lang="en-GB" sz="3200" b="1" i="0">
                <a:effectLst/>
                <a:latin typeface="ui-sans-serif"/>
              </a:rPr>
              <a:t> Central </a:t>
            </a:r>
            <a:r>
              <a:rPr lang="en-GB" sz="3200" b="1">
                <a:latin typeface="ui-sans-serif"/>
              </a:rPr>
              <a:t>Argument</a:t>
            </a:r>
            <a:r>
              <a:rPr lang="en-GB" sz="3200" b="1" i="0">
                <a:effectLst/>
                <a:latin typeface="ui-sans-serif"/>
              </a:rPr>
              <a:t>: Tolstoy's Contradiction</a:t>
            </a:r>
          </a:p>
          <a:p>
            <a:pPr algn="l">
              <a:buNone/>
            </a:pPr>
            <a:endParaRPr lang="en-GB" sz="3200" b="1" i="0">
              <a:effectLst/>
              <a:latin typeface="ui-sans-serif"/>
            </a:endParaRPr>
          </a:p>
          <a:p>
            <a:pPr marL="457200" indent="-457200" algn="l">
              <a:buFont typeface="Arial" panose="020B0604020202020204" pitchFamily="34" charset="0"/>
              <a:buChar char="•"/>
            </a:pPr>
            <a:r>
              <a:rPr lang="en-GB" sz="3200" b="0" i="0">
                <a:effectLst/>
                <a:latin typeface="ui-sans-serif"/>
              </a:rPr>
              <a:t>Tolstoy was BY NATURE a fox.</a:t>
            </a:r>
          </a:p>
          <a:p>
            <a:pPr marL="457200" indent="-457200" algn="l">
              <a:spcBef>
                <a:spcPts val="1200"/>
              </a:spcBef>
              <a:buFont typeface="Arial" panose="020B0604020202020204" pitchFamily="34" charset="0"/>
              <a:buChar char="•"/>
            </a:pPr>
            <a:r>
              <a:rPr lang="en-GB" sz="3200" b="0" i="0">
                <a:effectLst/>
                <a:latin typeface="ui-sans-serif"/>
              </a:rPr>
              <a:t>But BELIEVED IN BEING a hedgehog.</a:t>
            </a:r>
          </a:p>
          <a:p>
            <a:pPr marL="457200" indent="-457200" algn="l">
              <a:spcBef>
                <a:spcPts val="1200"/>
              </a:spcBef>
              <a:buFont typeface="Arial" panose="020B0604020202020204" pitchFamily="34" charset="0"/>
              <a:buChar char="•"/>
            </a:pPr>
            <a:r>
              <a:rPr lang="en-GB" sz="3200" b="0" i="0">
                <a:effectLst/>
                <a:latin typeface="ui-sans-serif"/>
              </a:rPr>
              <a:t>This is the source of his philosophical torment.</a:t>
            </a:r>
          </a:p>
          <a:p>
            <a:pPr marL="457200" indent="-457200" algn="l">
              <a:spcBef>
                <a:spcPts val="1200"/>
              </a:spcBef>
              <a:buFont typeface="Arial" panose="020B0604020202020204" pitchFamily="34" charset="0"/>
              <a:buChar char="•"/>
            </a:pPr>
            <a:r>
              <a:rPr lang="en-GB" sz="3200" b="0" i="0">
                <a:effectLst/>
                <a:latin typeface="ui-sans-serif"/>
              </a:rPr>
              <a:t>For Tolstoy, </a:t>
            </a:r>
            <a:r>
              <a:rPr lang="en-GB" sz="3200">
                <a:latin typeface="ui-sans-serif"/>
              </a:rPr>
              <a:t>t</a:t>
            </a:r>
            <a:r>
              <a:rPr lang="en-GB" sz="3200" b="0" i="0">
                <a:effectLst/>
                <a:latin typeface="ui-sans-serif"/>
              </a:rPr>
              <a:t>he internal war was between his gifts and his aspiration, his vision and his belief.</a:t>
            </a:r>
          </a:p>
          <a:p>
            <a:pPr marL="457200" indent="-457200" algn="l">
              <a:spcBef>
                <a:spcPts val="1200"/>
              </a:spcBef>
              <a:buFont typeface="Arial" panose="020B0604020202020204" pitchFamily="34" charset="0"/>
              <a:buChar char="•"/>
            </a:pPr>
            <a:r>
              <a:rPr lang="en-GB" sz="3200" b="0" i="0">
                <a:effectLst/>
                <a:latin typeface="ui-sans-serif"/>
              </a:rPr>
              <a:t>War and Peace was the supreme battleground of this conflict.</a:t>
            </a:r>
          </a:p>
        </p:txBody>
      </p:sp>
    </p:spTree>
    <p:extLst>
      <p:ext uri="{BB962C8B-B14F-4D97-AF65-F5344CB8AC3E}">
        <p14:creationId xmlns:p14="http://schemas.microsoft.com/office/powerpoint/2010/main" val="3059145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24F73C-43D7-13E9-0ABB-0F742FF6C730}"/>
              </a:ext>
            </a:extLst>
          </p:cNvPr>
          <p:cNvSpPr txBox="1"/>
          <p:nvPr/>
        </p:nvSpPr>
        <p:spPr>
          <a:xfrm>
            <a:off x="452437" y="341918"/>
            <a:ext cx="11287125" cy="6124754"/>
          </a:xfrm>
          <a:prstGeom prst="rect">
            <a:avLst/>
          </a:prstGeom>
          <a:noFill/>
        </p:spPr>
        <p:txBody>
          <a:bodyPr wrap="square">
            <a:spAutoFit/>
          </a:bodyPr>
          <a:lstStyle/>
          <a:p>
            <a:pPr algn="l">
              <a:buNone/>
            </a:pPr>
            <a:r>
              <a:rPr lang="en-GB" sz="3600" b="1" i="0">
                <a:effectLst/>
                <a:latin typeface="ui-sans-serif"/>
              </a:rPr>
              <a:t>Tolstoy's Fox Nature: The Perceptual Gift</a:t>
            </a:r>
          </a:p>
          <a:p>
            <a:pPr algn="l">
              <a:buNone/>
            </a:pPr>
            <a:endParaRPr lang="en-GB" sz="3200" b="1" i="0">
              <a:effectLst/>
              <a:latin typeface="ui-sans-serif"/>
            </a:endParaRPr>
          </a:p>
          <a:p>
            <a:pPr marL="457200" indent="-457200" algn="l">
              <a:buFont typeface="Arial" panose="020B0604020202020204" pitchFamily="34" charset="0"/>
              <a:buChar char="•"/>
            </a:pPr>
            <a:r>
              <a:rPr lang="en-GB" sz="3200" b="0" i="0">
                <a:effectLst/>
                <a:latin typeface="ui-sans-serif"/>
              </a:rPr>
              <a:t>Unequalled capacity for concrete, immediate perception.</a:t>
            </a:r>
          </a:p>
          <a:p>
            <a:pPr marL="457200" indent="-457200" algn="l">
              <a:spcBef>
                <a:spcPts val="1200"/>
              </a:spcBef>
              <a:buFont typeface="Arial" panose="020B0604020202020204" pitchFamily="34" charset="0"/>
              <a:buChar char="•"/>
            </a:pPr>
            <a:r>
              <a:rPr lang="en-GB" sz="3200" b="0" i="0">
                <a:effectLst/>
                <a:latin typeface="ui-sans-serif"/>
              </a:rPr>
              <a:t>Can render the texture of lived experience with incomparable vividness.</a:t>
            </a:r>
          </a:p>
          <a:p>
            <a:pPr marL="457200" indent="-457200" algn="l">
              <a:spcBef>
                <a:spcPts val="1200"/>
              </a:spcBef>
              <a:buFont typeface="Arial" panose="020B0604020202020204" pitchFamily="34" charset="0"/>
              <a:buChar char="•"/>
            </a:pPr>
            <a:r>
              <a:rPr lang="en-GB" sz="3200" b="0" i="0">
                <a:effectLst/>
                <a:latin typeface="ui-sans-serif"/>
              </a:rPr>
              <a:t>Sees and captures the </a:t>
            </a:r>
            <a:r>
              <a:rPr lang="en-GB" sz="3200">
                <a:latin typeface="ui-sans-serif"/>
              </a:rPr>
              <a:t>richness</a:t>
            </a:r>
            <a:r>
              <a:rPr lang="en-GB" sz="3200" b="0" i="0">
                <a:effectLst/>
                <a:latin typeface="ui-sans-serif"/>
              </a:rPr>
              <a:t> of </a:t>
            </a:r>
            <a:r>
              <a:rPr lang="en-GB" sz="3200">
                <a:latin typeface="ui-sans-serif"/>
              </a:rPr>
              <a:t>lived experience</a:t>
            </a:r>
            <a:r>
              <a:rPr lang="en-GB" sz="3200" b="0" i="0">
                <a:effectLst/>
                <a:latin typeface="ui-sans-serif"/>
              </a:rPr>
              <a:t>.</a:t>
            </a:r>
          </a:p>
          <a:p>
            <a:pPr marL="457200" indent="-457200" algn="l">
              <a:spcBef>
                <a:spcPts val="1200"/>
              </a:spcBef>
              <a:buFont typeface="Arial" panose="020B0604020202020204" pitchFamily="34" charset="0"/>
              <a:buChar char="•"/>
            </a:pPr>
            <a:r>
              <a:rPr lang="en-GB" sz="3200" b="0" i="0">
                <a:effectLst/>
                <a:latin typeface="ui-sans-serif"/>
              </a:rPr>
              <a:t>The 'small' truths: how </a:t>
            </a:r>
            <a:r>
              <a:rPr lang="en-GB" sz="3200">
                <a:latin typeface="ui-sans-serif"/>
              </a:rPr>
              <a:t>Nikolai feels on the battlefield.</a:t>
            </a:r>
            <a:r>
              <a:rPr lang="en-GB" sz="3200" b="0" i="0">
                <a:effectLst/>
                <a:latin typeface="ui-sans-serif"/>
              </a:rPr>
              <a:t> </a:t>
            </a:r>
            <a:r>
              <a:rPr lang="en-GB" sz="3200">
                <a:latin typeface="ui-sans-serif"/>
              </a:rPr>
              <a:t>H</a:t>
            </a:r>
            <a:r>
              <a:rPr lang="en-GB" sz="3200" b="0" i="0">
                <a:effectLst/>
                <a:latin typeface="ui-sans-serif"/>
              </a:rPr>
              <a:t>ow Natasha </a:t>
            </a:r>
            <a:r>
              <a:rPr lang="en-GB" sz="3200">
                <a:latin typeface="ui-sans-serif"/>
              </a:rPr>
              <a:t>at 12 thinks about love. The sudden feeling of renewal Andrei feels when he sees an old oak tree, seemingly dead,  suddenly coming to leaf in spring.</a:t>
            </a:r>
            <a:endParaRPr lang="en-GB" sz="3200" b="0" i="0">
              <a:effectLst/>
              <a:latin typeface="ui-sans-serif"/>
            </a:endParaRPr>
          </a:p>
          <a:p>
            <a:pPr algn="l">
              <a:spcBef>
                <a:spcPts val="1200"/>
              </a:spcBef>
            </a:pPr>
            <a:endParaRPr lang="en-GB" sz="2800" b="0" i="0">
              <a:effectLst/>
              <a:latin typeface="ui-sans-serif"/>
            </a:endParaRPr>
          </a:p>
        </p:txBody>
      </p:sp>
    </p:spTree>
    <p:extLst>
      <p:ext uri="{BB962C8B-B14F-4D97-AF65-F5344CB8AC3E}">
        <p14:creationId xmlns:p14="http://schemas.microsoft.com/office/powerpoint/2010/main" val="131555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C7CE51-D142-B32A-093B-3D77C7654724}"/>
              </a:ext>
            </a:extLst>
          </p:cNvPr>
          <p:cNvSpPr txBox="1"/>
          <p:nvPr/>
        </p:nvSpPr>
        <p:spPr>
          <a:xfrm>
            <a:off x="519112" y="318492"/>
            <a:ext cx="11368088" cy="6432530"/>
          </a:xfrm>
          <a:prstGeom prst="rect">
            <a:avLst/>
          </a:prstGeom>
          <a:noFill/>
        </p:spPr>
        <p:txBody>
          <a:bodyPr wrap="square">
            <a:spAutoFit/>
          </a:bodyPr>
          <a:lstStyle/>
          <a:p>
            <a:pPr algn="l">
              <a:buNone/>
            </a:pPr>
            <a:r>
              <a:rPr lang="en-GB" sz="3200" b="1" i="0">
                <a:effectLst/>
                <a:latin typeface="ui-sans-serif"/>
              </a:rPr>
              <a:t>Examples of </a:t>
            </a:r>
            <a:r>
              <a:rPr lang="en-GB" sz="3200" b="1">
                <a:latin typeface="ui-sans-serif"/>
              </a:rPr>
              <a:t>complex, unstructured</a:t>
            </a:r>
            <a:r>
              <a:rPr lang="en-GB" sz="3200" b="1" i="0">
                <a:effectLst/>
                <a:latin typeface="ui-sans-serif"/>
              </a:rPr>
              <a:t> </a:t>
            </a:r>
            <a:r>
              <a:rPr lang="en-GB" sz="3200" b="1">
                <a:latin typeface="ui-sans-serif"/>
              </a:rPr>
              <a:t>p</a:t>
            </a:r>
            <a:r>
              <a:rPr lang="en-GB" sz="3200" b="1" i="0">
                <a:effectLst/>
                <a:latin typeface="ui-sans-serif"/>
              </a:rPr>
              <a:t>erception in War and Peace</a:t>
            </a:r>
          </a:p>
          <a:p>
            <a:pPr algn="l">
              <a:buNone/>
            </a:pPr>
            <a:endParaRPr lang="en-GB" sz="3200" b="1" i="0">
              <a:effectLst/>
              <a:latin typeface="ui-sans-serif"/>
            </a:endParaRPr>
          </a:p>
          <a:p>
            <a:pPr marL="457200" indent="-457200" algn="l">
              <a:buFont typeface="Arial" panose="020B0604020202020204" pitchFamily="34" charset="0"/>
              <a:buChar char="•"/>
            </a:pPr>
            <a:r>
              <a:rPr lang="en-GB" sz="3200" b="0" i="0">
                <a:effectLst/>
                <a:latin typeface="ui-sans-serif"/>
              </a:rPr>
              <a:t>Battle scenes: not strategic diagrams but chaos, confusion, accident. He’d lived this.</a:t>
            </a:r>
          </a:p>
          <a:p>
            <a:pPr marL="457200" indent="-457200" algn="l">
              <a:spcBef>
                <a:spcPts val="1200"/>
              </a:spcBef>
              <a:buFont typeface="Arial" panose="020B0604020202020204" pitchFamily="34" charset="0"/>
              <a:buChar char="•"/>
            </a:pPr>
            <a:r>
              <a:rPr lang="en-GB" sz="3200" b="0" i="0">
                <a:effectLst/>
                <a:latin typeface="ui-sans-serif"/>
              </a:rPr>
              <a:t>No character has a complete view; all perspectives are partial.</a:t>
            </a:r>
          </a:p>
          <a:p>
            <a:pPr marL="457200" indent="-457200" algn="l">
              <a:spcBef>
                <a:spcPts val="1200"/>
              </a:spcBef>
              <a:buFont typeface="Arial" panose="020B0604020202020204" pitchFamily="34" charset="0"/>
              <a:buChar char="•"/>
            </a:pPr>
            <a:r>
              <a:rPr lang="en-GB" sz="3200" b="0" i="0">
                <a:effectLst/>
                <a:latin typeface="ui-sans-serif"/>
              </a:rPr>
              <a:t>Pierre at Borodino: bewilderment, not heroic clarity.</a:t>
            </a:r>
          </a:p>
          <a:p>
            <a:pPr marL="457200" indent="-457200" algn="l">
              <a:spcBef>
                <a:spcPts val="1200"/>
              </a:spcBef>
              <a:buFont typeface="Arial" panose="020B0604020202020204" pitchFamily="34" charset="0"/>
              <a:buChar char="•"/>
            </a:pPr>
            <a:r>
              <a:rPr lang="en-GB" sz="3200" b="0" i="0">
                <a:effectLst/>
                <a:latin typeface="ui-sans-serif"/>
              </a:rPr>
              <a:t>Napoleon's delusion of control vs. the reality of contingency.</a:t>
            </a:r>
          </a:p>
          <a:p>
            <a:pPr marL="457200" indent="-457200" algn="l">
              <a:spcBef>
                <a:spcPts val="1200"/>
              </a:spcBef>
              <a:buFont typeface="Arial" panose="020B0604020202020204" pitchFamily="34" charset="0"/>
              <a:buChar char="•"/>
            </a:pPr>
            <a:r>
              <a:rPr lang="en-GB" sz="3200" b="0" i="0">
                <a:effectLst/>
                <a:latin typeface="ui-sans-serif"/>
              </a:rPr>
              <a:t>Kutuzov's wisdom: knowing he cannot know, accepting limits.</a:t>
            </a:r>
          </a:p>
          <a:p>
            <a:pPr algn="l">
              <a:spcBef>
                <a:spcPts val="1200"/>
              </a:spcBef>
              <a:buNone/>
            </a:pPr>
            <a:endParaRPr lang="en-GB" sz="3200" b="0" i="0">
              <a:effectLst/>
              <a:latin typeface="ui-sans-serif"/>
            </a:endParaRPr>
          </a:p>
          <a:p>
            <a:pPr algn="l">
              <a:spcBef>
                <a:spcPts val="1200"/>
              </a:spcBef>
            </a:pPr>
            <a:r>
              <a:rPr lang="en-GB" sz="3200" b="1" i="0">
                <a:effectLst/>
                <a:latin typeface="ui-sans-serif"/>
              </a:rPr>
              <a:t>The lived experience of war (Fox) vs. the military-historical abstraction (Hedgehog).</a:t>
            </a:r>
          </a:p>
        </p:txBody>
      </p:sp>
    </p:spTree>
    <p:extLst>
      <p:ext uri="{BB962C8B-B14F-4D97-AF65-F5344CB8AC3E}">
        <p14:creationId xmlns:p14="http://schemas.microsoft.com/office/powerpoint/2010/main" val="3572904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493093-A4C3-C7EC-5D8A-132A57A3994A}"/>
              </a:ext>
            </a:extLst>
          </p:cNvPr>
          <p:cNvSpPr txBox="1"/>
          <p:nvPr/>
        </p:nvSpPr>
        <p:spPr>
          <a:xfrm>
            <a:off x="666749" y="1274564"/>
            <a:ext cx="10620375" cy="5293757"/>
          </a:xfrm>
          <a:prstGeom prst="rect">
            <a:avLst/>
          </a:prstGeom>
          <a:noFill/>
        </p:spPr>
        <p:txBody>
          <a:bodyPr wrap="square">
            <a:spAutoFit/>
          </a:bodyPr>
          <a:lstStyle/>
          <a:p>
            <a:pPr algn="l">
              <a:buNone/>
            </a:pPr>
            <a:r>
              <a:rPr lang="en-GB" sz="3200" b="1" i="0">
                <a:effectLst/>
                <a:latin typeface="ui-sans-serif"/>
              </a:rPr>
              <a:t>Despite this ability to capture the minutiae of life, Tolstoy has the ‘Hedgehog’ Aspiration</a:t>
            </a:r>
          </a:p>
          <a:p>
            <a:pPr algn="l">
              <a:buNone/>
            </a:pPr>
            <a:endParaRPr lang="en-GB" sz="3200" b="1" i="0">
              <a:effectLst/>
              <a:latin typeface="ui-sans-serif"/>
            </a:endParaRPr>
          </a:p>
          <a:p>
            <a:pPr algn="l">
              <a:buNone/>
            </a:pPr>
            <a:r>
              <a:rPr lang="en-GB" sz="3200" b="0" i="0">
                <a:effectLst/>
                <a:latin typeface="ui-sans-serif"/>
              </a:rPr>
              <a:t>Desperate for a unified theory of history</a:t>
            </a:r>
          </a:p>
          <a:p>
            <a:pPr algn="l">
              <a:spcBef>
                <a:spcPts val="1200"/>
              </a:spcBef>
              <a:buNone/>
            </a:pPr>
            <a:r>
              <a:rPr lang="en-GB" sz="3200" b="0" i="0">
                <a:effectLst/>
                <a:latin typeface="ui-sans-serif"/>
              </a:rPr>
              <a:t>Rejects 'great man' theory as false, superficial</a:t>
            </a:r>
          </a:p>
          <a:p>
            <a:pPr algn="l">
              <a:spcBef>
                <a:spcPts val="1200"/>
              </a:spcBef>
              <a:buNone/>
            </a:pPr>
            <a:r>
              <a:rPr lang="en-GB" sz="3200" b="0" i="0">
                <a:effectLst/>
                <a:latin typeface="ui-sans-serif"/>
              </a:rPr>
              <a:t>Seeks the 'laws' governing human affairs</a:t>
            </a:r>
          </a:p>
          <a:p>
            <a:pPr algn="l">
              <a:spcBef>
                <a:spcPts val="1200"/>
              </a:spcBef>
              <a:buNone/>
            </a:pPr>
            <a:r>
              <a:rPr lang="en-GB" sz="3200" b="0" i="0">
                <a:effectLst/>
                <a:latin typeface="ui-sans-serif"/>
              </a:rPr>
              <a:t>Wants to explain WHY things happen as a system</a:t>
            </a:r>
          </a:p>
          <a:p>
            <a:pPr algn="l">
              <a:spcBef>
                <a:spcPts val="1200"/>
              </a:spcBef>
              <a:buNone/>
            </a:pPr>
            <a:r>
              <a:rPr lang="en-GB" sz="3200" b="0" i="0">
                <a:effectLst/>
                <a:latin typeface="ui-sans-serif"/>
              </a:rPr>
              <a:t>Writes a </a:t>
            </a:r>
            <a:r>
              <a:rPr lang="en-GB" sz="3200">
                <a:latin typeface="ui-sans-serif"/>
              </a:rPr>
              <a:t>long</a:t>
            </a:r>
            <a:r>
              <a:rPr lang="en-GB" sz="3200" b="0" i="0">
                <a:effectLst/>
                <a:latin typeface="ui-sans-serif"/>
              </a:rPr>
              <a:t> philosophical </a:t>
            </a:r>
            <a:r>
              <a:rPr lang="en-GB" sz="3200">
                <a:latin typeface="ui-sans-serif"/>
              </a:rPr>
              <a:t>conclusion</a:t>
            </a:r>
            <a:r>
              <a:rPr lang="en-GB" sz="3200" b="0" i="0">
                <a:effectLst/>
                <a:latin typeface="ui-sans-serif"/>
              </a:rPr>
              <a:t> </a:t>
            </a:r>
            <a:r>
              <a:rPr lang="en-GB" sz="3200">
                <a:latin typeface="ui-sans-serif"/>
              </a:rPr>
              <a:t>to</a:t>
            </a:r>
            <a:r>
              <a:rPr lang="en-GB" sz="3200" b="0" i="0">
                <a:effectLst/>
                <a:latin typeface="ui-sans-serif"/>
              </a:rPr>
              <a:t> War and Peace</a:t>
            </a:r>
          </a:p>
          <a:p>
            <a:pPr algn="l">
              <a:spcBef>
                <a:spcPts val="1200"/>
              </a:spcBef>
            </a:pPr>
            <a:endParaRPr lang="en-GB" sz="3200" b="0" i="0">
              <a:effectLst/>
              <a:latin typeface="ui-sans-serif"/>
            </a:endParaRPr>
          </a:p>
        </p:txBody>
      </p:sp>
    </p:spTree>
    <p:extLst>
      <p:ext uri="{BB962C8B-B14F-4D97-AF65-F5344CB8AC3E}">
        <p14:creationId xmlns:p14="http://schemas.microsoft.com/office/powerpoint/2010/main" val="1859314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56769-725F-2F57-7A64-AB8EB3B76630}"/>
              </a:ext>
            </a:extLst>
          </p:cNvPr>
          <p:cNvSpPr txBox="1"/>
          <p:nvPr/>
        </p:nvSpPr>
        <p:spPr>
          <a:xfrm>
            <a:off x="476250" y="699492"/>
            <a:ext cx="11715750" cy="5847755"/>
          </a:xfrm>
          <a:prstGeom prst="rect">
            <a:avLst/>
          </a:prstGeom>
          <a:noFill/>
        </p:spPr>
        <p:txBody>
          <a:bodyPr wrap="square">
            <a:spAutoFit/>
          </a:bodyPr>
          <a:lstStyle/>
          <a:p>
            <a:pPr algn="l">
              <a:buNone/>
            </a:pPr>
            <a:r>
              <a:rPr lang="en-GB" sz="3600" b="1" i="0">
                <a:effectLst/>
                <a:latin typeface="ui-sans-serif"/>
              </a:rPr>
              <a:t>The ‘Hedgehog’ Historical Theory in War and Peace</a:t>
            </a:r>
          </a:p>
          <a:p>
            <a:pPr algn="l">
              <a:buNone/>
            </a:pPr>
            <a:endParaRPr lang="en-GB" sz="3600" b="1" i="0">
              <a:effectLst/>
              <a:latin typeface="ui-sans-serif"/>
            </a:endParaRPr>
          </a:p>
          <a:p>
            <a:pPr marL="571500" indent="-571500" algn="l">
              <a:buFont typeface="Arial" panose="020B0604020202020204" pitchFamily="34" charset="0"/>
              <a:buChar char="•"/>
            </a:pPr>
            <a:r>
              <a:rPr lang="en-GB" sz="3600" b="0" i="0">
                <a:effectLst/>
                <a:latin typeface="ui-sans-serif"/>
              </a:rPr>
              <a:t>History is NOT made by great individuals</a:t>
            </a:r>
          </a:p>
          <a:p>
            <a:pPr marL="571500" indent="-571500" algn="l">
              <a:spcBef>
                <a:spcPts val="1200"/>
              </a:spcBef>
              <a:buFont typeface="Arial" panose="020B0604020202020204" pitchFamily="34" charset="0"/>
              <a:buChar char="•"/>
            </a:pPr>
            <a:r>
              <a:rPr lang="en-GB" sz="3600" b="0" i="0">
                <a:effectLst/>
                <a:latin typeface="ui-sans-serif"/>
              </a:rPr>
              <a:t>Napoleon and Alexander are self-deceived puppets</a:t>
            </a:r>
          </a:p>
          <a:p>
            <a:pPr marL="571500" indent="-571500" algn="l">
              <a:spcBef>
                <a:spcPts val="1200"/>
              </a:spcBef>
              <a:buFont typeface="Arial" panose="020B0604020202020204" pitchFamily="34" charset="0"/>
              <a:buChar char="•"/>
            </a:pPr>
            <a:r>
              <a:rPr lang="en-GB" sz="3600" b="0" i="0">
                <a:effectLst/>
                <a:latin typeface="ui-sans-serif"/>
              </a:rPr>
              <a:t>Events are determined by countless microscopic causes</a:t>
            </a:r>
          </a:p>
          <a:p>
            <a:pPr marL="571500" indent="-571500" algn="l">
              <a:spcBef>
                <a:spcPts val="1200"/>
              </a:spcBef>
              <a:buFont typeface="Arial" panose="020B0604020202020204" pitchFamily="34" charset="0"/>
              <a:buChar char="•"/>
            </a:pPr>
            <a:r>
              <a:rPr lang="en-GB" sz="3600" b="0" i="0">
                <a:effectLst/>
                <a:latin typeface="ui-sans-serif"/>
              </a:rPr>
              <a:t>Individual 'will' and 'decision' are illusions</a:t>
            </a:r>
          </a:p>
          <a:p>
            <a:pPr marL="571500" indent="-571500" algn="l">
              <a:spcBef>
                <a:spcPts val="1200"/>
              </a:spcBef>
              <a:buFont typeface="Arial" panose="020B0604020202020204" pitchFamily="34" charset="0"/>
              <a:buChar char="•"/>
            </a:pPr>
            <a:r>
              <a:rPr lang="en-GB" sz="3600" b="0" i="0">
                <a:effectLst/>
                <a:latin typeface="ui-sans-serif"/>
              </a:rPr>
              <a:t>We rationalize ex post facto what we couldn't control</a:t>
            </a:r>
          </a:p>
          <a:p>
            <a:pPr marL="571500" indent="-571500" algn="l">
              <a:spcBef>
                <a:spcPts val="1200"/>
              </a:spcBef>
              <a:buFont typeface="Arial" panose="020B0604020202020204" pitchFamily="34" charset="0"/>
              <a:buChar char="•"/>
            </a:pPr>
            <a:r>
              <a:rPr lang="en-GB" sz="3600" b="0" i="0">
                <a:effectLst/>
                <a:latin typeface="ui-sans-serif"/>
              </a:rPr>
              <a:t>Determinism is found in the </a:t>
            </a:r>
            <a:r>
              <a:rPr lang="en-GB" sz="3600">
                <a:solidFill>
                  <a:srgbClr val="FFFF00"/>
                </a:solidFill>
                <a:latin typeface="ui-sans-serif"/>
              </a:rPr>
              <a:t>general sentiment</a:t>
            </a:r>
            <a:r>
              <a:rPr lang="en-GB" sz="3600" b="0" i="0">
                <a:effectLst/>
                <a:latin typeface="ui-sans-serif"/>
              </a:rPr>
              <a:t> of the people: the hedgehog system Tolstoy claims to have found</a:t>
            </a:r>
          </a:p>
        </p:txBody>
      </p:sp>
    </p:spTree>
    <p:extLst>
      <p:ext uri="{BB962C8B-B14F-4D97-AF65-F5344CB8AC3E}">
        <p14:creationId xmlns:p14="http://schemas.microsoft.com/office/powerpoint/2010/main" val="1324849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471B48-5EEB-8870-25C1-86F3B546ED38}"/>
              </a:ext>
            </a:extLst>
          </p:cNvPr>
          <p:cNvSpPr txBox="1"/>
          <p:nvPr/>
        </p:nvSpPr>
        <p:spPr>
          <a:xfrm>
            <a:off x="600075" y="437168"/>
            <a:ext cx="10991850" cy="5786199"/>
          </a:xfrm>
          <a:prstGeom prst="rect">
            <a:avLst/>
          </a:prstGeom>
          <a:noFill/>
        </p:spPr>
        <p:txBody>
          <a:bodyPr wrap="square">
            <a:spAutoFit/>
          </a:bodyPr>
          <a:lstStyle/>
          <a:p>
            <a:pPr algn="l">
              <a:buNone/>
            </a:pPr>
            <a:r>
              <a:rPr lang="en-GB" sz="3200" b="1" i="0">
                <a:effectLst/>
                <a:latin typeface="ui-sans-serif"/>
              </a:rPr>
              <a:t>Berlin's Critique: The Theory Contradicts the Art</a:t>
            </a:r>
          </a:p>
          <a:p>
            <a:pPr algn="l">
              <a:buNone/>
            </a:pPr>
            <a:endParaRPr lang="en-GB" sz="3200" b="1" i="0">
              <a:effectLst/>
              <a:latin typeface="ui-sans-serif"/>
            </a:endParaRPr>
          </a:p>
          <a:p>
            <a:pPr algn="l">
              <a:buNone/>
            </a:pPr>
            <a:r>
              <a:rPr lang="en-GB" sz="3200" b="0" i="0">
                <a:effectLst/>
                <a:latin typeface="ui-sans-serif"/>
              </a:rPr>
              <a:t>The philosophical passages ASSERT determinism.</a:t>
            </a:r>
          </a:p>
          <a:p>
            <a:pPr algn="l">
              <a:spcBef>
                <a:spcPts val="1200"/>
              </a:spcBef>
              <a:buNone/>
            </a:pPr>
            <a:r>
              <a:rPr lang="en-GB" sz="3200" b="0" i="0">
                <a:effectLst/>
                <a:latin typeface="ui-sans-serif"/>
              </a:rPr>
              <a:t>But the narrative DEMONSTRATES individual consciousness as real.</a:t>
            </a:r>
          </a:p>
          <a:p>
            <a:pPr algn="l">
              <a:spcBef>
                <a:spcPts val="1200"/>
              </a:spcBef>
              <a:buNone/>
            </a:pPr>
            <a:r>
              <a:rPr lang="en-GB" sz="3200" b="0" i="0">
                <a:effectLst/>
                <a:latin typeface="ui-sans-serif"/>
              </a:rPr>
              <a:t>We experience Pierre, Natasha, Andrei as genuinely choosing, feeling, living.</a:t>
            </a:r>
          </a:p>
          <a:p>
            <a:pPr algn="l">
              <a:spcBef>
                <a:spcPts val="1200"/>
              </a:spcBef>
              <a:buNone/>
            </a:pPr>
            <a:r>
              <a:rPr lang="en-GB" sz="3200" b="0" i="0">
                <a:effectLst/>
                <a:latin typeface="ui-sans-serif"/>
              </a:rPr>
              <a:t>The theory says they're determined; the art says they're alive.</a:t>
            </a:r>
          </a:p>
          <a:p>
            <a:pPr algn="l">
              <a:spcBef>
                <a:spcPts val="1200"/>
              </a:spcBef>
              <a:buNone/>
            </a:pPr>
            <a:r>
              <a:rPr lang="en-GB" sz="3200" b="0" i="0">
                <a:effectLst/>
                <a:latin typeface="ui-sans-serif"/>
              </a:rPr>
              <a:t>Tolstoy's fox-genius undermines his hedgehog-theory.</a:t>
            </a:r>
          </a:p>
          <a:p>
            <a:pPr algn="l">
              <a:spcBef>
                <a:spcPts val="1200"/>
              </a:spcBef>
            </a:pPr>
            <a:r>
              <a:rPr lang="en-GB" sz="3200" b="0" i="0">
                <a:effectLst/>
                <a:latin typeface="ui-sans-serif"/>
              </a:rPr>
              <a:t>The novel is richer than its own explicit philosophy.</a:t>
            </a:r>
          </a:p>
        </p:txBody>
      </p:sp>
    </p:spTree>
    <p:extLst>
      <p:ext uri="{BB962C8B-B14F-4D97-AF65-F5344CB8AC3E}">
        <p14:creationId xmlns:p14="http://schemas.microsoft.com/office/powerpoint/2010/main" val="348247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F9A6F5-F386-8965-6D59-5D6023423901}"/>
              </a:ext>
            </a:extLst>
          </p:cNvPr>
          <p:cNvSpPr txBox="1"/>
          <p:nvPr/>
        </p:nvSpPr>
        <p:spPr>
          <a:xfrm>
            <a:off x="342900" y="114092"/>
            <a:ext cx="11601450" cy="5970865"/>
          </a:xfrm>
          <a:prstGeom prst="rect">
            <a:avLst/>
          </a:prstGeom>
          <a:noFill/>
        </p:spPr>
        <p:txBody>
          <a:bodyPr wrap="square">
            <a:spAutoFit/>
          </a:bodyPr>
          <a:lstStyle/>
          <a:p>
            <a:pPr algn="l">
              <a:buNone/>
            </a:pPr>
            <a:r>
              <a:rPr lang="en-GB" sz="3200" b="1" i="0">
                <a:effectLst/>
                <a:latin typeface="ui-sans-serif"/>
              </a:rPr>
              <a:t>The Nature of Tolstoy's Determinism</a:t>
            </a:r>
          </a:p>
          <a:p>
            <a:pPr algn="l">
              <a:buNone/>
            </a:pPr>
            <a:endParaRPr lang="en-GB" sz="3200" b="1" i="0">
              <a:effectLst/>
              <a:latin typeface="ui-sans-serif"/>
            </a:endParaRPr>
          </a:p>
          <a:p>
            <a:pPr marL="457200" indent="-457200" algn="l">
              <a:buFont typeface="Arial" panose="020B0604020202020204" pitchFamily="34" charset="0"/>
              <a:buChar char="•"/>
            </a:pPr>
            <a:r>
              <a:rPr lang="en-GB" sz="3200">
                <a:latin typeface="ui-sans-serif"/>
              </a:rPr>
              <a:t>Tolstoy believed our lives are determined, not by physical laws or materialist laws (Marx)</a:t>
            </a:r>
            <a:r>
              <a:rPr lang="en-GB" sz="3200" b="0" i="0">
                <a:effectLst/>
                <a:latin typeface="ui-sans-serif"/>
              </a:rPr>
              <a:t> but by the working out of our unstudied day-to-day experiences.</a:t>
            </a:r>
          </a:p>
          <a:p>
            <a:pPr marL="457200" indent="-457200" algn="l">
              <a:spcBef>
                <a:spcPts val="1200"/>
              </a:spcBef>
              <a:buFont typeface="Arial" panose="020B0604020202020204" pitchFamily="34" charset="0"/>
              <a:buChar char="•"/>
            </a:pPr>
            <a:r>
              <a:rPr lang="en-GB" sz="3200">
                <a:latin typeface="ui-sans-serif"/>
              </a:rPr>
              <a:t>The meaning of life is only understood</a:t>
            </a:r>
            <a:r>
              <a:rPr lang="en-GB" sz="3200" b="0" i="0">
                <a:effectLst/>
                <a:latin typeface="ui-sans-serif"/>
              </a:rPr>
              <a:t> as the sum of infinite small causes and this is 'what has to be’.</a:t>
            </a:r>
          </a:p>
          <a:p>
            <a:pPr marL="457200" indent="-457200" algn="l">
              <a:spcBef>
                <a:spcPts val="1200"/>
              </a:spcBef>
              <a:buFont typeface="Arial" panose="020B0604020202020204" pitchFamily="34" charset="0"/>
              <a:buChar char="•"/>
            </a:pPr>
            <a:r>
              <a:rPr lang="en-GB" sz="3200" b="0" i="0">
                <a:effectLst/>
                <a:latin typeface="ui-sans-serif"/>
              </a:rPr>
              <a:t>But </a:t>
            </a:r>
            <a:r>
              <a:rPr lang="en-GB" sz="3200">
                <a:latin typeface="ui-sans-serif"/>
              </a:rPr>
              <a:t>ultimately</a:t>
            </a:r>
            <a:r>
              <a:rPr lang="en-GB" sz="3200" b="0" i="0">
                <a:effectLst/>
                <a:latin typeface="ui-sans-serif"/>
              </a:rPr>
              <a:t>, Tolstoy can’t know how this mysterious ‘life force’ works itself through, yet he desperately WANTS </a:t>
            </a:r>
            <a:r>
              <a:rPr lang="en-GB" sz="3200">
                <a:latin typeface="ui-sans-serif"/>
              </a:rPr>
              <a:t>to know</a:t>
            </a:r>
            <a:r>
              <a:rPr lang="en-GB" sz="3200" b="0" i="0">
                <a:effectLst/>
                <a:latin typeface="ui-sans-serif"/>
              </a:rPr>
              <a:t>.</a:t>
            </a:r>
          </a:p>
          <a:p>
            <a:pPr marL="457200" indent="-457200" algn="l">
              <a:spcBef>
                <a:spcPts val="1200"/>
              </a:spcBef>
              <a:buFont typeface="Arial" panose="020B0604020202020204" pitchFamily="34" charset="0"/>
              <a:buChar char="•"/>
            </a:pPr>
            <a:r>
              <a:rPr lang="en-GB" sz="3200" b="0" i="0">
                <a:effectLst/>
                <a:latin typeface="ui-sans-serif"/>
              </a:rPr>
              <a:t>We must conclude that </a:t>
            </a:r>
            <a:r>
              <a:rPr lang="en-GB" sz="3200">
                <a:latin typeface="ui-sans-serif"/>
              </a:rPr>
              <a:t>h</a:t>
            </a:r>
            <a:r>
              <a:rPr lang="en-GB" sz="3200" b="0" i="0">
                <a:effectLst/>
                <a:latin typeface="ui-sans-serif"/>
              </a:rPr>
              <a:t>is determinism is an act of faith, not discovery.</a:t>
            </a:r>
          </a:p>
        </p:txBody>
      </p:sp>
    </p:spTree>
    <p:extLst>
      <p:ext uri="{BB962C8B-B14F-4D97-AF65-F5344CB8AC3E}">
        <p14:creationId xmlns:p14="http://schemas.microsoft.com/office/powerpoint/2010/main" val="287681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007A-493E-30FA-B068-A3A637759A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1D64A0-7E38-58F7-CDC2-5B0B984FC41E}"/>
              </a:ext>
            </a:extLst>
          </p:cNvPr>
          <p:cNvSpPr txBox="1"/>
          <p:nvPr/>
        </p:nvSpPr>
        <p:spPr>
          <a:xfrm>
            <a:off x="438150" y="136743"/>
            <a:ext cx="11430000" cy="3046988"/>
          </a:xfrm>
          <a:prstGeom prst="rect">
            <a:avLst/>
          </a:prstGeom>
          <a:noFill/>
        </p:spPr>
        <p:txBody>
          <a:bodyPr wrap="square" rtlCol="0">
            <a:spAutoFit/>
          </a:bodyPr>
          <a:lstStyle/>
          <a:p>
            <a:r>
              <a:rPr lang="en-GB" sz="2400">
                <a:solidFill>
                  <a:schemeClr val="tx1">
                    <a:lumMod val="65000"/>
                  </a:schemeClr>
                </a:solidFill>
              </a:rPr>
              <a:t>Tolstoy’s life, literature and philosophy are inseparable. </a:t>
            </a:r>
          </a:p>
          <a:p>
            <a:endParaRPr lang="en-GB" sz="2400">
              <a:solidFill>
                <a:schemeClr val="tx1">
                  <a:lumMod val="65000"/>
                </a:schemeClr>
              </a:solidFill>
            </a:endParaRPr>
          </a:p>
          <a:p>
            <a:r>
              <a:rPr lang="en-GB" sz="2400">
                <a:solidFill>
                  <a:schemeClr val="tx1">
                    <a:lumMod val="65000"/>
                  </a:schemeClr>
                </a:solidFill>
              </a:rPr>
              <a:t>For this reason, it’s necessary to understand the first two aspects (life and literature) before addressing the third. </a:t>
            </a:r>
          </a:p>
          <a:p>
            <a:endParaRPr lang="en-GB" sz="2400"/>
          </a:p>
          <a:p>
            <a:r>
              <a:rPr lang="en-GB" sz="2400"/>
              <a:t>For me, Tolstoy was unique because his whole life was a test bed for the questions he posed to himself.</a:t>
            </a:r>
          </a:p>
          <a:p>
            <a:endParaRPr lang="en-GB" sz="2400"/>
          </a:p>
        </p:txBody>
      </p:sp>
    </p:spTree>
    <p:extLst>
      <p:ext uri="{BB962C8B-B14F-4D97-AF65-F5344CB8AC3E}">
        <p14:creationId xmlns:p14="http://schemas.microsoft.com/office/powerpoint/2010/main" val="3292321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A422E0-B159-D111-A6F9-0AFA66C9AE63}"/>
              </a:ext>
            </a:extLst>
          </p:cNvPr>
          <p:cNvSpPr txBox="1"/>
          <p:nvPr/>
        </p:nvSpPr>
        <p:spPr>
          <a:xfrm>
            <a:off x="623887" y="1185267"/>
            <a:ext cx="11234738" cy="4955203"/>
          </a:xfrm>
          <a:prstGeom prst="rect">
            <a:avLst/>
          </a:prstGeom>
          <a:noFill/>
        </p:spPr>
        <p:txBody>
          <a:bodyPr wrap="square">
            <a:spAutoFit/>
          </a:bodyPr>
          <a:lstStyle/>
          <a:p>
            <a:pPr algn="l">
              <a:buNone/>
            </a:pPr>
            <a:r>
              <a:rPr lang="en-GB" sz="2800" b="1" i="0">
                <a:effectLst/>
                <a:latin typeface="ui-sans-serif"/>
              </a:rPr>
              <a:t>Why This Matters for Tolstoy: The Existential Dimension</a:t>
            </a:r>
          </a:p>
          <a:p>
            <a:pPr algn="l">
              <a:buNone/>
            </a:pPr>
            <a:endParaRPr lang="en-GB" sz="2800" b="1" i="0">
              <a:effectLst/>
              <a:latin typeface="ui-sans-serif"/>
            </a:endParaRPr>
          </a:p>
          <a:p>
            <a:pPr algn="l">
              <a:buNone/>
            </a:pPr>
            <a:r>
              <a:rPr lang="en-GB" sz="2800" b="0" i="0">
                <a:effectLst/>
                <a:latin typeface="ui-sans-serif"/>
              </a:rPr>
              <a:t>Tolstoy cannot accept the meaninglessness of fox-vision which consists of</a:t>
            </a:r>
            <a:r>
              <a:rPr lang="en-GB" sz="2800">
                <a:latin typeface="ui-sans-serif"/>
              </a:rPr>
              <a:t> m</a:t>
            </a:r>
            <a:r>
              <a:rPr lang="en-GB" sz="2800" b="0" i="0">
                <a:effectLst/>
                <a:latin typeface="ui-sans-serif"/>
              </a:rPr>
              <a:t>ultiple, contradictory truths causing unbearable chaos.</a:t>
            </a:r>
          </a:p>
          <a:p>
            <a:pPr algn="l">
              <a:spcBef>
                <a:spcPts val="1200"/>
              </a:spcBef>
              <a:buNone/>
            </a:pPr>
            <a:r>
              <a:rPr lang="en-GB" sz="2800" b="0" i="0">
                <a:effectLst/>
                <a:latin typeface="ui-sans-serif"/>
              </a:rPr>
              <a:t>He </a:t>
            </a:r>
            <a:r>
              <a:rPr lang="en-GB" sz="2800">
                <a:latin typeface="ui-sans-serif"/>
              </a:rPr>
              <a:t>n</a:t>
            </a:r>
            <a:r>
              <a:rPr lang="en-GB" sz="2800" b="0" i="0">
                <a:effectLst/>
                <a:latin typeface="ui-sans-serif"/>
              </a:rPr>
              <a:t>eeds unified meaning, moral certainty, </a:t>
            </a:r>
            <a:r>
              <a:rPr lang="en-GB" sz="2800">
                <a:latin typeface="ui-sans-serif"/>
              </a:rPr>
              <a:t>the right</a:t>
            </a:r>
            <a:r>
              <a:rPr lang="en-GB" sz="2800" b="0" i="0">
                <a:effectLst/>
                <a:latin typeface="ui-sans-serif"/>
              </a:rPr>
              <a:t> answer.</a:t>
            </a:r>
          </a:p>
          <a:p>
            <a:pPr algn="l">
              <a:spcBef>
                <a:spcPts val="1200"/>
              </a:spcBef>
              <a:buNone/>
            </a:pPr>
            <a:r>
              <a:rPr lang="en-GB" sz="2800" b="0" i="0">
                <a:effectLst/>
                <a:latin typeface="ui-sans-serif"/>
              </a:rPr>
              <a:t>This drives him toward </a:t>
            </a:r>
            <a:r>
              <a:rPr lang="en-GB" sz="2800">
                <a:latin typeface="ui-sans-serif"/>
              </a:rPr>
              <a:t>his later, more dogmatic beliefs.</a:t>
            </a:r>
            <a:endParaRPr lang="en-GB" sz="2800" b="0" i="0">
              <a:effectLst/>
              <a:latin typeface="ui-sans-serif"/>
            </a:endParaRPr>
          </a:p>
          <a:p>
            <a:pPr algn="l">
              <a:spcBef>
                <a:spcPts val="1200"/>
              </a:spcBef>
              <a:buNone/>
            </a:pPr>
            <a:r>
              <a:rPr lang="en-GB" sz="2800" b="0" i="0">
                <a:effectLst/>
                <a:latin typeface="ui-sans-serif"/>
              </a:rPr>
              <a:t>The artist's gift becomes a torment when seeking ‘the ultimate system.’</a:t>
            </a:r>
          </a:p>
          <a:p>
            <a:pPr algn="l">
              <a:spcBef>
                <a:spcPts val="1200"/>
              </a:spcBef>
              <a:buNone/>
            </a:pPr>
            <a:endParaRPr lang="en-GB" sz="2800" b="0" i="0">
              <a:effectLst/>
              <a:latin typeface="ui-sans-serif"/>
            </a:endParaRPr>
          </a:p>
          <a:p>
            <a:pPr algn="l">
              <a:spcBef>
                <a:spcPts val="1200"/>
              </a:spcBef>
            </a:pPr>
            <a:r>
              <a:rPr lang="en-GB" sz="3200" b="1" i="0">
                <a:effectLst/>
                <a:latin typeface="ui-sans-serif"/>
              </a:rPr>
              <a:t>Berlin: Tolstoy's tragedy is being unable to accept his own nature</a:t>
            </a:r>
          </a:p>
        </p:txBody>
      </p:sp>
    </p:spTree>
    <p:extLst>
      <p:ext uri="{BB962C8B-B14F-4D97-AF65-F5344CB8AC3E}">
        <p14:creationId xmlns:p14="http://schemas.microsoft.com/office/powerpoint/2010/main" val="1368321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36CB3-C397-CDD8-1F32-097231BC9E65}"/>
              </a:ext>
            </a:extLst>
          </p:cNvPr>
          <p:cNvSpPr txBox="1"/>
          <p:nvPr/>
        </p:nvSpPr>
        <p:spPr>
          <a:xfrm>
            <a:off x="1238250" y="1009442"/>
            <a:ext cx="10239375" cy="4647426"/>
          </a:xfrm>
          <a:prstGeom prst="rect">
            <a:avLst/>
          </a:prstGeom>
          <a:noFill/>
        </p:spPr>
        <p:txBody>
          <a:bodyPr wrap="square">
            <a:spAutoFit/>
          </a:bodyPr>
          <a:lstStyle/>
          <a:p>
            <a:pPr algn="l">
              <a:buNone/>
            </a:pPr>
            <a:r>
              <a:rPr lang="en-GB" sz="3200" b="1" i="0">
                <a:effectLst/>
                <a:latin typeface="ui-sans-serif"/>
              </a:rPr>
              <a:t>Berlin’s view of Tolstoy’s predicament:</a:t>
            </a:r>
          </a:p>
          <a:p>
            <a:pPr algn="l">
              <a:buNone/>
            </a:pPr>
            <a:endParaRPr lang="en-GB" sz="3200" b="1" i="0">
              <a:effectLst/>
              <a:latin typeface="ui-sans-serif"/>
            </a:endParaRPr>
          </a:p>
          <a:p>
            <a:pPr algn="l">
              <a:buNone/>
            </a:pPr>
            <a:r>
              <a:rPr lang="en-GB" sz="3200" b="0" i="0">
                <a:effectLst/>
                <a:latin typeface="ui-sans-serif"/>
              </a:rPr>
              <a:t>Tolstoy despises rational  abstract systems though he is constantly testing his own.</a:t>
            </a:r>
          </a:p>
          <a:p>
            <a:pPr algn="l">
              <a:spcBef>
                <a:spcPts val="1200"/>
              </a:spcBef>
              <a:buNone/>
            </a:pPr>
            <a:r>
              <a:rPr lang="en-GB" sz="3200" b="0" i="0">
                <a:effectLst/>
                <a:latin typeface="ui-sans-serif"/>
              </a:rPr>
              <a:t>Rejects liberal faith in reason, progress, reform.</a:t>
            </a:r>
          </a:p>
          <a:p>
            <a:pPr algn="l">
              <a:spcBef>
                <a:spcPts val="1200"/>
              </a:spcBef>
              <a:buNone/>
            </a:pPr>
            <a:r>
              <a:rPr lang="en-GB" sz="3200" b="0" i="0">
                <a:effectLst/>
                <a:latin typeface="ui-sans-serif"/>
              </a:rPr>
              <a:t>Sees intellectual theories as divorced from life.</a:t>
            </a:r>
          </a:p>
          <a:p>
            <a:pPr algn="l">
              <a:spcBef>
                <a:spcPts val="1200"/>
              </a:spcBef>
              <a:buNone/>
            </a:pPr>
            <a:r>
              <a:rPr lang="en-GB" sz="3200" b="0" i="0">
                <a:effectLst/>
                <a:latin typeface="ui-sans-serif"/>
              </a:rPr>
              <a:t>Yet </a:t>
            </a:r>
            <a:r>
              <a:rPr lang="en-GB" sz="3200">
                <a:latin typeface="ui-sans-serif"/>
              </a:rPr>
              <a:t>h</a:t>
            </a:r>
            <a:r>
              <a:rPr lang="en-GB" sz="3200" b="0" i="0">
                <a:effectLst/>
                <a:latin typeface="ui-sans-serif"/>
              </a:rPr>
              <a:t>e wants to defeat rationalism WITH a rational system.</a:t>
            </a:r>
          </a:p>
          <a:p>
            <a:pPr algn="l">
              <a:spcBef>
                <a:spcPts val="1200"/>
              </a:spcBef>
            </a:pPr>
            <a:r>
              <a:rPr lang="en-GB" sz="3200" b="0" i="0">
                <a:effectLst/>
                <a:latin typeface="ui-sans-serif"/>
              </a:rPr>
              <a:t>The contradiction of the anti-systematic </a:t>
            </a:r>
            <a:r>
              <a:rPr lang="en-GB" sz="3200" b="0" i="0" err="1">
                <a:effectLst/>
                <a:latin typeface="ui-sans-serif"/>
              </a:rPr>
              <a:t>systematizer</a:t>
            </a:r>
            <a:r>
              <a:rPr lang="en-GB" sz="3200" b="0" i="0">
                <a:effectLst/>
                <a:latin typeface="ui-sans-serif"/>
              </a:rPr>
              <a:t>.</a:t>
            </a:r>
          </a:p>
        </p:txBody>
      </p:sp>
    </p:spTree>
    <p:extLst>
      <p:ext uri="{BB962C8B-B14F-4D97-AF65-F5344CB8AC3E}">
        <p14:creationId xmlns:p14="http://schemas.microsoft.com/office/powerpoint/2010/main" val="100851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C705C6-B3B1-4520-2583-C7249975B540}"/>
              </a:ext>
            </a:extLst>
          </p:cNvPr>
          <p:cNvSpPr txBox="1"/>
          <p:nvPr/>
        </p:nvSpPr>
        <p:spPr>
          <a:xfrm>
            <a:off x="523875" y="1351508"/>
            <a:ext cx="10944225" cy="4924425"/>
          </a:xfrm>
          <a:prstGeom prst="rect">
            <a:avLst/>
          </a:prstGeom>
          <a:noFill/>
        </p:spPr>
        <p:txBody>
          <a:bodyPr wrap="square">
            <a:spAutoFit/>
          </a:bodyPr>
          <a:lstStyle/>
          <a:p>
            <a:pPr algn="ctr">
              <a:spcBef>
                <a:spcPts val="1200"/>
              </a:spcBef>
              <a:buNone/>
            </a:pPr>
            <a:r>
              <a:rPr lang="en-GB" sz="4800" b="0" i="0">
                <a:effectLst/>
                <a:latin typeface="ui-sans-serif"/>
              </a:rPr>
              <a:t>Berlin’s conclusion</a:t>
            </a:r>
          </a:p>
          <a:p>
            <a:pPr algn="l">
              <a:spcBef>
                <a:spcPts val="1200"/>
              </a:spcBef>
              <a:buNone/>
            </a:pPr>
            <a:endParaRPr lang="en-GB" sz="3600">
              <a:latin typeface="ui-sans-serif"/>
            </a:endParaRPr>
          </a:p>
          <a:p>
            <a:pPr algn="l">
              <a:spcBef>
                <a:spcPts val="1200"/>
              </a:spcBef>
              <a:buNone/>
            </a:pPr>
            <a:r>
              <a:rPr lang="en-GB" sz="3600" b="0" i="0">
                <a:effectLst/>
                <a:latin typeface="ui-sans-serif"/>
              </a:rPr>
              <a:t>War and Peace succeeds as art </a:t>
            </a:r>
            <a:r>
              <a:rPr lang="en-GB" sz="3600" b="1" i="0">
                <a:effectLst/>
                <a:latin typeface="ui-sans-serif"/>
              </a:rPr>
              <a:t>against</a:t>
            </a:r>
            <a:r>
              <a:rPr lang="en-GB" sz="3600" b="0" i="0">
                <a:effectLst/>
                <a:latin typeface="ui-sans-serif"/>
              </a:rPr>
              <a:t> its philosophy.</a:t>
            </a:r>
          </a:p>
          <a:p>
            <a:pPr algn="l">
              <a:spcBef>
                <a:spcPts val="1200"/>
              </a:spcBef>
              <a:buNone/>
            </a:pPr>
            <a:endParaRPr lang="en-GB" sz="3600" b="0" i="0">
              <a:effectLst/>
              <a:latin typeface="ui-sans-serif"/>
            </a:endParaRPr>
          </a:p>
          <a:p>
            <a:pPr algn="l">
              <a:spcBef>
                <a:spcPts val="1200"/>
              </a:spcBef>
              <a:buNone/>
            </a:pPr>
            <a:r>
              <a:rPr lang="en-GB" sz="3600" b="0" i="0">
                <a:effectLst/>
                <a:latin typeface="ui-sans-serif"/>
              </a:rPr>
              <a:t>Berlin: Tolstoy is great just </a:t>
            </a:r>
            <a:r>
              <a:rPr lang="en-GB" sz="3600" b="1" i="0">
                <a:effectLst/>
                <a:latin typeface="ui-sans-serif"/>
              </a:rPr>
              <a:t>because</a:t>
            </a:r>
            <a:r>
              <a:rPr lang="en-GB" sz="3600" b="0" i="0">
                <a:effectLst/>
                <a:latin typeface="ui-sans-serif"/>
              </a:rPr>
              <a:t> he's a fox, not because he's a hedgehog.</a:t>
            </a:r>
          </a:p>
          <a:p>
            <a:pPr algn="l">
              <a:spcBef>
                <a:spcPts val="1200"/>
              </a:spcBef>
              <a:buNone/>
            </a:pPr>
            <a:endParaRPr lang="en-GB" sz="3600" b="0" i="0">
              <a:effectLst/>
              <a:latin typeface="ui-sans-serif"/>
            </a:endParaRPr>
          </a:p>
        </p:txBody>
      </p:sp>
    </p:spTree>
    <p:extLst>
      <p:ext uri="{BB962C8B-B14F-4D97-AF65-F5344CB8AC3E}">
        <p14:creationId xmlns:p14="http://schemas.microsoft.com/office/powerpoint/2010/main" val="3745537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3944A0-6615-4293-1FA8-2707AF5F4422}"/>
              </a:ext>
            </a:extLst>
          </p:cNvPr>
          <p:cNvSpPr txBox="1"/>
          <p:nvPr/>
        </p:nvSpPr>
        <p:spPr>
          <a:xfrm>
            <a:off x="1524000" y="876092"/>
            <a:ext cx="9429750" cy="3508653"/>
          </a:xfrm>
          <a:prstGeom prst="rect">
            <a:avLst/>
          </a:prstGeom>
          <a:noFill/>
        </p:spPr>
        <p:txBody>
          <a:bodyPr wrap="square">
            <a:spAutoFit/>
          </a:bodyPr>
          <a:lstStyle/>
          <a:p>
            <a:pPr algn="l">
              <a:buNone/>
            </a:pPr>
            <a:r>
              <a:rPr lang="en-GB" sz="3200" b="1" i="0">
                <a:effectLst/>
                <a:latin typeface="ui-sans-serif"/>
              </a:rPr>
              <a:t>The Broader Implications</a:t>
            </a:r>
          </a:p>
          <a:p>
            <a:pPr algn="l">
              <a:buNone/>
            </a:pPr>
            <a:endParaRPr lang="en-GB" sz="3200" b="1" i="0">
              <a:effectLst/>
              <a:latin typeface="ui-sans-serif"/>
            </a:endParaRPr>
          </a:p>
          <a:p>
            <a:pPr algn="l">
              <a:spcBef>
                <a:spcPts val="1200"/>
              </a:spcBef>
              <a:buNone/>
            </a:pPr>
            <a:r>
              <a:rPr lang="en-GB" sz="3200" b="0" i="0">
                <a:effectLst/>
                <a:latin typeface="ui-sans-serif"/>
              </a:rPr>
              <a:t>History may not have 'laws' in Tolstoy's sense</a:t>
            </a:r>
          </a:p>
          <a:p>
            <a:pPr algn="l">
              <a:spcBef>
                <a:spcPts val="1200"/>
              </a:spcBef>
              <a:buNone/>
            </a:pPr>
            <a:r>
              <a:rPr lang="en-GB" sz="3200">
                <a:latin typeface="ui-sans-serif"/>
              </a:rPr>
              <a:t>Our lives are not necessarily governed by</a:t>
            </a:r>
            <a:r>
              <a:rPr lang="en-GB" sz="3200" b="0" i="0">
                <a:effectLst/>
                <a:latin typeface="ui-sans-serif"/>
              </a:rPr>
              <a:t> a single principle</a:t>
            </a:r>
          </a:p>
          <a:p>
            <a:pPr algn="l">
              <a:spcBef>
                <a:spcPts val="1200"/>
              </a:spcBef>
            </a:pPr>
            <a:r>
              <a:rPr lang="en-GB" sz="3200" b="0" i="0">
                <a:effectLst/>
                <a:latin typeface="ui-sans-serif"/>
              </a:rPr>
              <a:t>Berlin says we must learn to live with this</a:t>
            </a:r>
          </a:p>
        </p:txBody>
      </p:sp>
    </p:spTree>
    <p:extLst>
      <p:ext uri="{BB962C8B-B14F-4D97-AF65-F5344CB8AC3E}">
        <p14:creationId xmlns:p14="http://schemas.microsoft.com/office/powerpoint/2010/main" val="396188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3301AF-5F19-7E31-8105-1BE4B89EB1A9}"/>
              </a:ext>
            </a:extLst>
          </p:cNvPr>
          <p:cNvSpPr txBox="1"/>
          <p:nvPr/>
        </p:nvSpPr>
        <p:spPr>
          <a:xfrm>
            <a:off x="1400175" y="723691"/>
            <a:ext cx="10572750" cy="6093976"/>
          </a:xfrm>
          <a:prstGeom prst="rect">
            <a:avLst/>
          </a:prstGeom>
          <a:noFill/>
        </p:spPr>
        <p:txBody>
          <a:bodyPr wrap="square">
            <a:spAutoFit/>
          </a:bodyPr>
          <a:lstStyle/>
          <a:p>
            <a:pPr algn="l">
              <a:buNone/>
            </a:pPr>
            <a:r>
              <a:rPr lang="en-GB" sz="4000" b="1" i="0">
                <a:effectLst/>
                <a:latin typeface="ui-sans-serif"/>
              </a:rPr>
              <a:t>But Berlin had his own axe to grind…..</a:t>
            </a:r>
          </a:p>
          <a:p>
            <a:pPr algn="l">
              <a:buNone/>
            </a:pPr>
            <a:endParaRPr lang="en-GB" sz="2800" b="1" i="0">
              <a:effectLst/>
              <a:latin typeface="ui-sans-serif"/>
            </a:endParaRPr>
          </a:p>
          <a:p>
            <a:pPr algn="l">
              <a:buNone/>
            </a:pPr>
            <a:r>
              <a:rPr lang="en-GB" sz="2800" b="0" i="0">
                <a:effectLst/>
                <a:latin typeface="ui-sans-serif"/>
              </a:rPr>
              <a:t>Berlin is himself a fox (pluralist, anti-systematic).</a:t>
            </a:r>
          </a:p>
          <a:p>
            <a:pPr algn="l">
              <a:spcBef>
                <a:spcPts val="1200"/>
              </a:spcBef>
              <a:buNone/>
            </a:pPr>
            <a:r>
              <a:rPr lang="en-GB" sz="2800" b="0" i="0">
                <a:effectLst/>
                <a:latin typeface="ui-sans-serif"/>
              </a:rPr>
              <a:t>Values Tolstoy's artistic vision over his philosophy.</a:t>
            </a:r>
          </a:p>
          <a:p>
            <a:pPr algn="l">
              <a:spcBef>
                <a:spcPts val="1200"/>
              </a:spcBef>
              <a:buNone/>
            </a:pPr>
            <a:r>
              <a:rPr lang="en-GB" sz="2800" b="0" i="0">
                <a:effectLst/>
                <a:latin typeface="ui-sans-serif"/>
              </a:rPr>
              <a:t>Sees monism (one big answer) as dangerous.</a:t>
            </a:r>
          </a:p>
          <a:p>
            <a:pPr algn="l">
              <a:spcBef>
                <a:spcPts val="1200"/>
              </a:spcBef>
              <a:buNone/>
            </a:pPr>
            <a:r>
              <a:rPr lang="en-GB" sz="2800" b="0" i="0">
                <a:effectLst/>
                <a:latin typeface="ui-sans-serif"/>
              </a:rPr>
              <a:t>Pluralism: some values are irreducibly in conflict.</a:t>
            </a:r>
          </a:p>
          <a:p>
            <a:pPr algn="l">
              <a:spcBef>
                <a:spcPts val="1200"/>
              </a:spcBef>
              <a:buNone/>
            </a:pPr>
            <a:r>
              <a:rPr lang="en-GB" sz="2800" b="0" i="0">
                <a:effectLst/>
                <a:latin typeface="ui-sans-serif"/>
              </a:rPr>
              <a:t>Tolstoy's tragedy: he couldn't accept moral complexity.</a:t>
            </a:r>
          </a:p>
          <a:p>
            <a:pPr algn="l">
              <a:spcBef>
                <a:spcPts val="1200"/>
              </a:spcBef>
            </a:pPr>
            <a:r>
              <a:rPr lang="en-GB" sz="2800">
                <a:latin typeface="ui-sans-serif"/>
              </a:rPr>
              <a:t>Berlin’s essay</a:t>
            </a:r>
            <a:r>
              <a:rPr lang="en-GB" sz="2800" b="0" i="0">
                <a:effectLst/>
                <a:latin typeface="ui-sans-serif"/>
              </a:rPr>
              <a:t> is used to support argument for fox-wisdom</a:t>
            </a:r>
          </a:p>
          <a:p>
            <a:pPr algn="l">
              <a:spcBef>
                <a:spcPts val="1200"/>
              </a:spcBef>
            </a:pPr>
            <a:endParaRPr lang="en-GB" sz="2800">
              <a:latin typeface="ui-sans-serif"/>
            </a:endParaRPr>
          </a:p>
          <a:p>
            <a:pPr algn="l">
              <a:spcBef>
                <a:spcPts val="1200"/>
              </a:spcBef>
            </a:pPr>
            <a:r>
              <a:rPr lang="en-GB" sz="2800" b="0" i="0">
                <a:solidFill>
                  <a:srgbClr val="FFFF00"/>
                </a:solidFill>
                <a:effectLst/>
                <a:latin typeface="ui-sans-serif"/>
              </a:rPr>
              <a:t>It’s important to note that Berlin’s recent past had been heavily affected by totalitarian theories – Marxism and Nazism.</a:t>
            </a:r>
          </a:p>
        </p:txBody>
      </p:sp>
    </p:spTree>
    <p:extLst>
      <p:ext uri="{BB962C8B-B14F-4D97-AF65-F5344CB8AC3E}">
        <p14:creationId xmlns:p14="http://schemas.microsoft.com/office/powerpoint/2010/main" val="779162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2041CA-F9EC-C327-3EDE-E075B8C8EBAC}"/>
              </a:ext>
            </a:extLst>
          </p:cNvPr>
          <p:cNvSpPr txBox="1"/>
          <p:nvPr/>
        </p:nvSpPr>
        <p:spPr>
          <a:xfrm>
            <a:off x="638175" y="314325"/>
            <a:ext cx="10982325" cy="5632311"/>
          </a:xfrm>
          <a:prstGeom prst="rect">
            <a:avLst/>
          </a:prstGeom>
          <a:noFill/>
        </p:spPr>
        <p:txBody>
          <a:bodyPr wrap="square" rtlCol="0">
            <a:spAutoFit/>
          </a:bodyPr>
          <a:lstStyle/>
          <a:p>
            <a:r>
              <a:rPr lang="en-GB" sz="3600"/>
              <a:t>Group Questions</a:t>
            </a:r>
            <a:r>
              <a:rPr lang="en-GB"/>
              <a:t>:</a:t>
            </a:r>
          </a:p>
          <a:p>
            <a:endParaRPr lang="en-GB"/>
          </a:p>
          <a:p>
            <a:pPr marL="342900" indent="-342900">
              <a:buAutoNum type="arabicPeriod"/>
            </a:pPr>
            <a:endParaRPr lang="en-GB"/>
          </a:p>
          <a:p>
            <a:pPr marL="342900" indent="-342900">
              <a:buAutoNum type="arabicPeriod"/>
            </a:pPr>
            <a:r>
              <a:rPr lang="en-GB" sz="3200"/>
              <a:t>Is it possible for the intimate structure of life to be immensely complex whilst at the same time understandable in terms of a single unifying theory?</a:t>
            </a:r>
          </a:p>
          <a:p>
            <a:pPr marL="342900" indent="-342900">
              <a:buAutoNum type="arabicPeriod"/>
            </a:pPr>
            <a:endParaRPr lang="en-GB" sz="3200"/>
          </a:p>
          <a:p>
            <a:pPr marL="342900" indent="-342900">
              <a:buAutoNum type="arabicPeriod"/>
            </a:pPr>
            <a:r>
              <a:rPr lang="en-GB" sz="3200"/>
              <a:t>Was Berlin right to be cautious about anyone who believed that life can be explained by such a theory?</a:t>
            </a:r>
          </a:p>
          <a:p>
            <a:pPr marL="342900" indent="-342900">
              <a:buAutoNum type="arabicPeriod"/>
            </a:pPr>
            <a:endParaRPr lang="en-GB" sz="3200"/>
          </a:p>
          <a:p>
            <a:pPr marL="342900" indent="-342900">
              <a:buAutoNum type="arabicPeriod"/>
            </a:pPr>
            <a:r>
              <a:rPr lang="en-GB" sz="3200"/>
              <a:t>Does Tolstoy’s ‘great man’ theory constitute an overarching explanatory theory of life anyway? </a:t>
            </a:r>
          </a:p>
        </p:txBody>
      </p:sp>
    </p:spTree>
    <p:extLst>
      <p:ext uri="{BB962C8B-B14F-4D97-AF65-F5344CB8AC3E}">
        <p14:creationId xmlns:p14="http://schemas.microsoft.com/office/powerpoint/2010/main" val="1602872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A297EE-695F-D3D2-1E39-B1B0CDAEFF16}"/>
              </a:ext>
            </a:extLst>
          </p:cNvPr>
          <p:cNvSpPr txBox="1"/>
          <p:nvPr/>
        </p:nvSpPr>
        <p:spPr>
          <a:xfrm>
            <a:off x="523875" y="371475"/>
            <a:ext cx="11191875" cy="6370975"/>
          </a:xfrm>
          <a:prstGeom prst="rect">
            <a:avLst/>
          </a:prstGeom>
          <a:noFill/>
        </p:spPr>
        <p:txBody>
          <a:bodyPr wrap="square" rtlCol="0">
            <a:spAutoFit/>
          </a:bodyPr>
          <a:lstStyle/>
          <a:p>
            <a:r>
              <a:rPr lang="en-GB" sz="2400"/>
              <a:t>My view (for what it’s worth):</a:t>
            </a:r>
          </a:p>
          <a:p>
            <a:endParaRPr lang="en-GB" sz="2400"/>
          </a:p>
          <a:p>
            <a:endParaRPr lang="en-GB" sz="2400"/>
          </a:p>
          <a:p>
            <a:pPr marL="342900" indent="-342900">
              <a:buAutoNum type="arabicPeriod"/>
            </a:pPr>
            <a:r>
              <a:rPr lang="en-GB" sz="2400"/>
              <a:t>Tolstoy’s ‘great man’ theory is useful, if only because we tend to blame leaders for enacting the policies the nation voted for. When things go wrong, we are too often prone to blaming leaders, when the fault should be laid at the electorate’s door. </a:t>
            </a:r>
          </a:p>
          <a:p>
            <a:pPr marL="342900" indent="-342900">
              <a:buAutoNum type="arabicPeriod"/>
            </a:pPr>
            <a:endParaRPr lang="en-GB" sz="2400"/>
          </a:p>
          <a:p>
            <a:pPr marL="342900" indent="-342900">
              <a:buAutoNum type="arabicPeriod"/>
            </a:pPr>
            <a:r>
              <a:rPr lang="en-GB" sz="2400"/>
              <a:t>We too are responsible for the direction the country takes. When an electorate votes in a party or person, it has a duty to think very carefully about what the result of that decision might be. </a:t>
            </a:r>
          </a:p>
          <a:p>
            <a:pPr marL="342900" indent="-342900">
              <a:buAutoNum type="arabicPeriod"/>
            </a:pPr>
            <a:endParaRPr lang="en-GB" sz="2400"/>
          </a:p>
          <a:p>
            <a:pPr marL="342900" indent="-342900">
              <a:buAutoNum type="arabicPeriod"/>
            </a:pPr>
            <a:r>
              <a:rPr lang="en-GB" sz="2400"/>
              <a:t> Small scale chaos in life choices can often be accurately summarised into large scale trends. That’s how psychology works.</a:t>
            </a:r>
          </a:p>
          <a:p>
            <a:pPr marL="342900" indent="-342900">
              <a:buAutoNum type="arabicPeriod"/>
            </a:pPr>
            <a:endParaRPr lang="en-GB" sz="2400"/>
          </a:p>
          <a:p>
            <a:pPr marL="342900" indent="-342900">
              <a:buAutoNum type="arabicPeriod"/>
            </a:pPr>
            <a:r>
              <a:rPr lang="en-GB" sz="2400"/>
              <a:t>I think Tolstoy is right when he suggests that we function at our best as nations and communities when we live our lives in a spontaneous but not unprincipled way and show kindness to others.</a:t>
            </a:r>
          </a:p>
        </p:txBody>
      </p:sp>
    </p:spTree>
    <p:extLst>
      <p:ext uri="{BB962C8B-B14F-4D97-AF65-F5344CB8AC3E}">
        <p14:creationId xmlns:p14="http://schemas.microsoft.com/office/powerpoint/2010/main" val="7349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825FF-E762-85E6-B9A5-AADC7A9F50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E053DB-0D69-056B-929A-1C1FDB553197}"/>
              </a:ext>
            </a:extLst>
          </p:cNvPr>
          <p:cNvSpPr txBox="1"/>
          <p:nvPr/>
        </p:nvSpPr>
        <p:spPr>
          <a:xfrm>
            <a:off x="438150" y="136743"/>
            <a:ext cx="11430000" cy="4154984"/>
          </a:xfrm>
          <a:prstGeom prst="rect">
            <a:avLst/>
          </a:prstGeom>
          <a:noFill/>
        </p:spPr>
        <p:txBody>
          <a:bodyPr wrap="square" rtlCol="0">
            <a:spAutoFit/>
          </a:bodyPr>
          <a:lstStyle/>
          <a:p>
            <a:r>
              <a:rPr lang="en-GB" sz="2400">
                <a:solidFill>
                  <a:schemeClr val="tx1">
                    <a:lumMod val="65000"/>
                  </a:schemeClr>
                </a:solidFill>
              </a:rPr>
              <a:t>Tolstoy’s life, literature and philosophy are inseparable. </a:t>
            </a:r>
          </a:p>
          <a:p>
            <a:endParaRPr lang="en-GB" sz="2400">
              <a:solidFill>
                <a:schemeClr val="tx1">
                  <a:lumMod val="65000"/>
                </a:schemeClr>
              </a:solidFill>
            </a:endParaRPr>
          </a:p>
          <a:p>
            <a:r>
              <a:rPr lang="en-GB" sz="2400">
                <a:solidFill>
                  <a:schemeClr val="tx1">
                    <a:lumMod val="65000"/>
                  </a:schemeClr>
                </a:solidFill>
              </a:rPr>
              <a:t>For this reason, it’s necessary to understand the first two aspects (life and literature) before addressing the third. </a:t>
            </a:r>
          </a:p>
          <a:p>
            <a:endParaRPr lang="en-GB" sz="2400">
              <a:solidFill>
                <a:schemeClr val="tx1">
                  <a:lumMod val="65000"/>
                </a:schemeClr>
              </a:solidFill>
            </a:endParaRPr>
          </a:p>
          <a:p>
            <a:r>
              <a:rPr lang="en-GB" sz="2400">
                <a:solidFill>
                  <a:schemeClr val="tx1">
                    <a:lumMod val="65000"/>
                  </a:schemeClr>
                </a:solidFill>
              </a:rPr>
              <a:t>For me, Tolstoy was unique because his whole life was a test bed for the questions he posed to himself.</a:t>
            </a:r>
          </a:p>
          <a:p>
            <a:endParaRPr lang="en-GB" sz="2400"/>
          </a:p>
          <a:p>
            <a:r>
              <a:rPr lang="en-GB" sz="2400"/>
              <a:t>The experiment ultimately tore him and his family apart because he found no answers which would satisfy him.</a:t>
            </a:r>
          </a:p>
          <a:p>
            <a:endParaRPr lang="en-GB" sz="2400"/>
          </a:p>
        </p:txBody>
      </p:sp>
    </p:spTree>
    <p:extLst>
      <p:ext uri="{BB962C8B-B14F-4D97-AF65-F5344CB8AC3E}">
        <p14:creationId xmlns:p14="http://schemas.microsoft.com/office/powerpoint/2010/main" val="389395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F3442-8143-FA52-DA7D-E9078C496B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C8792F-4098-9F6C-3A71-BC3C64CFA5EC}"/>
              </a:ext>
            </a:extLst>
          </p:cNvPr>
          <p:cNvSpPr txBox="1"/>
          <p:nvPr/>
        </p:nvSpPr>
        <p:spPr>
          <a:xfrm>
            <a:off x="438150" y="136743"/>
            <a:ext cx="11430000" cy="4893647"/>
          </a:xfrm>
          <a:prstGeom prst="rect">
            <a:avLst/>
          </a:prstGeom>
          <a:noFill/>
        </p:spPr>
        <p:txBody>
          <a:bodyPr wrap="square" rtlCol="0">
            <a:spAutoFit/>
          </a:bodyPr>
          <a:lstStyle/>
          <a:p>
            <a:r>
              <a:rPr lang="en-GB" sz="2400">
                <a:solidFill>
                  <a:schemeClr val="tx1">
                    <a:lumMod val="65000"/>
                  </a:schemeClr>
                </a:solidFill>
              </a:rPr>
              <a:t>Tolstoy’s life, literature and philosophy are inseparable. </a:t>
            </a:r>
          </a:p>
          <a:p>
            <a:endParaRPr lang="en-GB" sz="2400">
              <a:solidFill>
                <a:schemeClr val="tx1">
                  <a:lumMod val="65000"/>
                </a:schemeClr>
              </a:solidFill>
            </a:endParaRPr>
          </a:p>
          <a:p>
            <a:r>
              <a:rPr lang="en-GB" sz="2400">
                <a:solidFill>
                  <a:schemeClr val="tx1">
                    <a:lumMod val="65000"/>
                  </a:schemeClr>
                </a:solidFill>
              </a:rPr>
              <a:t>For this reason, it’s necessary to understand the first two aspects (life and literature) before addressing the third. </a:t>
            </a:r>
          </a:p>
          <a:p>
            <a:endParaRPr lang="en-GB" sz="2400">
              <a:solidFill>
                <a:schemeClr val="tx1">
                  <a:lumMod val="65000"/>
                </a:schemeClr>
              </a:solidFill>
            </a:endParaRPr>
          </a:p>
          <a:p>
            <a:r>
              <a:rPr lang="en-GB" sz="2400">
                <a:solidFill>
                  <a:schemeClr val="tx1">
                    <a:lumMod val="65000"/>
                  </a:schemeClr>
                </a:solidFill>
              </a:rPr>
              <a:t>For me, Tolstoy was unique because his whole life was a test bed for the questions he posed to himself.</a:t>
            </a:r>
          </a:p>
          <a:p>
            <a:endParaRPr lang="en-GB" sz="2400">
              <a:solidFill>
                <a:schemeClr val="tx1">
                  <a:lumMod val="65000"/>
                </a:schemeClr>
              </a:solidFill>
            </a:endParaRPr>
          </a:p>
          <a:p>
            <a:r>
              <a:rPr lang="en-GB" sz="2400">
                <a:solidFill>
                  <a:schemeClr val="tx1">
                    <a:lumMod val="65000"/>
                  </a:schemeClr>
                </a:solidFill>
              </a:rPr>
              <a:t>The experiment ultimately tore him and his family apart because he found no answers which would satisfy him.</a:t>
            </a:r>
          </a:p>
          <a:p>
            <a:endParaRPr lang="en-GB" sz="2400"/>
          </a:p>
          <a:p>
            <a:r>
              <a:rPr lang="en-GB" sz="2400"/>
              <a:t>Berlin wrote a long essay to explain Tolstoy’s dilemma called ‘Tolstoy and History’</a:t>
            </a:r>
          </a:p>
          <a:p>
            <a:endParaRPr lang="en-GB" sz="2400"/>
          </a:p>
        </p:txBody>
      </p:sp>
    </p:spTree>
    <p:extLst>
      <p:ext uri="{BB962C8B-B14F-4D97-AF65-F5344CB8AC3E}">
        <p14:creationId xmlns:p14="http://schemas.microsoft.com/office/powerpoint/2010/main" val="376855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70ADF-023F-1607-B79E-90195CB6BB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35510F-8A52-B7DE-2DE8-266707816C4E}"/>
              </a:ext>
            </a:extLst>
          </p:cNvPr>
          <p:cNvSpPr txBox="1"/>
          <p:nvPr/>
        </p:nvSpPr>
        <p:spPr>
          <a:xfrm>
            <a:off x="438150" y="136743"/>
            <a:ext cx="11430000" cy="5632311"/>
          </a:xfrm>
          <a:prstGeom prst="rect">
            <a:avLst/>
          </a:prstGeom>
          <a:noFill/>
        </p:spPr>
        <p:txBody>
          <a:bodyPr wrap="square" rtlCol="0">
            <a:spAutoFit/>
          </a:bodyPr>
          <a:lstStyle/>
          <a:p>
            <a:r>
              <a:rPr lang="en-GB" sz="2400">
                <a:solidFill>
                  <a:schemeClr val="tx1">
                    <a:lumMod val="65000"/>
                  </a:schemeClr>
                </a:solidFill>
              </a:rPr>
              <a:t>Tolstoy’s life, literature and philosophy are inseparable. </a:t>
            </a:r>
          </a:p>
          <a:p>
            <a:endParaRPr lang="en-GB" sz="2400">
              <a:solidFill>
                <a:schemeClr val="tx1">
                  <a:lumMod val="65000"/>
                </a:schemeClr>
              </a:solidFill>
            </a:endParaRPr>
          </a:p>
          <a:p>
            <a:r>
              <a:rPr lang="en-GB" sz="2400">
                <a:solidFill>
                  <a:schemeClr val="tx1">
                    <a:lumMod val="65000"/>
                  </a:schemeClr>
                </a:solidFill>
              </a:rPr>
              <a:t>For this reason, it’s necessary to understand the first two aspects (life and literature) before addressing the third. </a:t>
            </a:r>
          </a:p>
          <a:p>
            <a:endParaRPr lang="en-GB" sz="2400">
              <a:solidFill>
                <a:schemeClr val="tx1">
                  <a:lumMod val="65000"/>
                </a:schemeClr>
              </a:solidFill>
            </a:endParaRPr>
          </a:p>
          <a:p>
            <a:r>
              <a:rPr lang="en-GB" sz="2400">
                <a:solidFill>
                  <a:schemeClr val="tx1">
                    <a:lumMod val="65000"/>
                  </a:schemeClr>
                </a:solidFill>
              </a:rPr>
              <a:t>For me, Tolstoy was unique because his whole life was a test bed for the questions he posed to himself.</a:t>
            </a:r>
          </a:p>
          <a:p>
            <a:endParaRPr lang="en-GB" sz="2400">
              <a:solidFill>
                <a:schemeClr val="tx1">
                  <a:lumMod val="65000"/>
                </a:schemeClr>
              </a:solidFill>
            </a:endParaRPr>
          </a:p>
          <a:p>
            <a:r>
              <a:rPr lang="en-GB" sz="2400">
                <a:solidFill>
                  <a:schemeClr val="tx1">
                    <a:lumMod val="65000"/>
                  </a:schemeClr>
                </a:solidFill>
              </a:rPr>
              <a:t>The experiment ultimately tore him and his family apart because he found no answers which would satisfy him.</a:t>
            </a:r>
          </a:p>
          <a:p>
            <a:endParaRPr lang="en-GB" sz="2400">
              <a:solidFill>
                <a:schemeClr val="tx1">
                  <a:lumMod val="65000"/>
                </a:schemeClr>
              </a:solidFill>
            </a:endParaRPr>
          </a:p>
          <a:p>
            <a:r>
              <a:rPr lang="en-GB" sz="2400">
                <a:solidFill>
                  <a:schemeClr val="tx1">
                    <a:lumMod val="65000"/>
                  </a:schemeClr>
                </a:solidFill>
              </a:rPr>
              <a:t>Berlin wrote a long essay to explain Tolstoy’s dilemma called ‘Tolstoy and History’</a:t>
            </a:r>
          </a:p>
          <a:p>
            <a:endParaRPr lang="en-GB" sz="2400">
              <a:solidFill>
                <a:schemeClr val="tx1">
                  <a:lumMod val="65000"/>
                </a:schemeClr>
              </a:solidFill>
            </a:endParaRPr>
          </a:p>
          <a:p>
            <a:r>
              <a:rPr lang="en-GB" sz="2400"/>
              <a:t>I will first try to present Tolstoy’s life and literature.</a:t>
            </a:r>
          </a:p>
          <a:p>
            <a:endParaRPr lang="en-GB" sz="2400"/>
          </a:p>
        </p:txBody>
      </p:sp>
    </p:spTree>
    <p:extLst>
      <p:ext uri="{BB962C8B-B14F-4D97-AF65-F5344CB8AC3E}">
        <p14:creationId xmlns:p14="http://schemas.microsoft.com/office/powerpoint/2010/main" val="289166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B880-C9E1-5C3F-E62E-73DC175FFF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753723-E50C-83BD-0AD6-C9FB1E14528A}"/>
              </a:ext>
            </a:extLst>
          </p:cNvPr>
          <p:cNvSpPr txBox="1"/>
          <p:nvPr/>
        </p:nvSpPr>
        <p:spPr>
          <a:xfrm>
            <a:off x="438150" y="136743"/>
            <a:ext cx="11430000" cy="6370975"/>
          </a:xfrm>
          <a:prstGeom prst="rect">
            <a:avLst/>
          </a:prstGeom>
          <a:noFill/>
        </p:spPr>
        <p:txBody>
          <a:bodyPr wrap="square" rtlCol="0">
            <a:spAutoFit/>
          </a:bodyPr>
          <a:lstStyle/>
          <a:p>
            <a:r>
              <a:rPr lang="en-GB" sz="2400">
                <a:solidFill>
                  <a:schemeClr val="tx1">
                    <a:lumMod val="65000"/>
                  </a:schemeClr>
                </a:solidFill>
              </a:rPr>
              <a:t>Tolstoy’s life, literature and philosophy are inseparable. </a:t>
            </a:r>
          </a:p>
          <a:p>
            <a:endParaRPr lang="en-GB" sz="2400">
              <a:solidFill>
                <a:schemeClr val="tx1">
                  <a:lumMod val="65000"/>
                </a:schemeClr>
              </a:solidFill>
            </a:endParaRPr>
          </a:p>
          <a:p>
            <a:r>
              <a:rPr lang="en-GB" sz="2400">
                <a:solidFill>
                  <a:schemeClr val="tx1">
                    <a:lumMod val="65000"/>
                  </a:schemeClr>
                </a:solidFill>
              </a:rPr>
              <a:t>For this reason, it’s necessary to understand the first two aspects (life and literature) before addressing the third. </a:t>
            </a:r>
          </a:p>
          <a:p>
            <a:endParaRPr lang="en-GB" sz="2400">
              <a:solidFill>
                <a:schemeClr val="tx1">
                  <a:lumMod val="65000"/>
                </a:schemeClr>
              </a:solidFill>
            </a:endParaRPr>
          </a:p>
          <a:p>
            <a:r>
              <a:rPr lang="en-GB" sz="2400">
                <a:solidFill>
                  <a:schemeClr val="tx1">
                    <a:lumMod val="65000"/>
                  </a:schemeClr>
                </a:solidFill>
              </a:rPr>
              <a:t>For me, Tolstoy was unique because his whole life was a test bed for the questions he posed to himself.</a:t>
            </a:r>
          </a:p>
          <a:p>
            <a:endParaRPr lang="en-GB" sz="2400">
              <a:solidFill>
                <a:schemeClr val="tx1">
                  <a:lumMod val="65000"/>
                </a:schemeClr>
              </a:solidFill>
            </a:endParaRPr>
          </a:p>
          <a:p>
            <a:r>
              <a:rPr lang="en-GB" sz="2400">
                <a:solidFill>
                  <a:schemeClr val="tx1">
                    <a:lumMod val="65000"/>
                  </a:schemeClr>
                </a:solidFill>
              </a:rPr>
              <a:t>The experiment ultimately tore him and his family apart because he found no answers which would satisfy him.</a:t>
            </a:r>
          </a:p>
          <a:p>
            <a:endParaRPr lang="en-GB" sz="2400">
              <a:solidFill>
                <a:schemeClr val="tx1">
                  <a:lumMod val="65000"/>
                </a:schemeClr>
              </a:solidFill>
            </a:endParaRPr>
          </a:p>
          <a:p>
            <a:r>
              <a:rPr lang="en-GB" sz="2400">
                <a:solidFill>
                  <a:schemeClr val="tx1">
                    <a:lumMod val="65000"/>
                  </a:schemeClr>
                </a:solidFill>
              </a:rPr>
              <a:t>Berlin wrote a long essay to explain Tolstoy’s dilemma called ‘Tolstoy and History’</a:t>
            </a:r>
          </a:p>
          <a:p>
            <a:endParaRPr lang="en-GB" sz="2400">
              <a:solidFill>
                <a:schemeClr val="tx1">
                  <a:lumMod val="65000"/>
                </a:schemeClr>
              </a:solidFill>
            </a:endParaRPr>
          </a:p>
          <a:p>
            <a:r>
              <a:rPr lang="en-GB" sz="2400">
                <a:solidFill>
                  <a:schemeClr val="tx1">
                    <a:lumMod val="65000"/>
                  </a:schemeClr>
                </a:solidFill>
              </a:rPr>
              <a:t>I will first try to present Tolstoy’s life and literature.</a:t>
            </a:r>
          </a:p>
          <a:p>
            <a:endParaRPr lang="en-GB" sz="2400"/>
          </a:p>
          <a:p>
            <a:r>
              <a:rPr lang="en-GB" sz="2400"/>
              <a:t>Then his philosophy</a:t>
            </a:r>
          </a:p>
          <a:p>
            <a:endParaRPr lang="en-GB" sz="2400"/>
          </a:p>
        </p:txBody>
      </p:sp>
    </p:spTree>
    <p:extLst>
      <p:ext uri="{BB962C8B-B14F-4D97-AF65-F5344CB8AC3E}">
        <p14:creationId xmlns:p14="http://schemas.microsoft.com/office/powerpoint/2010/main" val="252827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16183-D0D4-2DD9-76D1-401D6E491958}"/>
              </a:ext>
            </a:extLst>
          </p:cNvPr>
          <p:cNvSpPr txBox="1"/>
          <p:nvPr/>
        </p:nvSpPr>
        <p:spPr>
          <a:xfrm>
            <a:off x="438150" y="136743"/>
            <a:ext cx="11430000" cy="6740307"/>
          </a:xfrm>
          <a:prstGeom prst="rect">
            <a:avLst/>
          </a:prstGeom>
          <a:noFill/>
        </p:spPr>
        <p:txBody>
          <a:bodyPr wrap="square" rtlCol="0">
            <a:spAutoFit/>
          </a:bodyPr>
          <a:lstStyle/>
          <a:p>
            <a:r>
              <a:rPr lang="en-GB" sz="2400">
                <a:solidFill>
                  <a:schemeClr val="tx1">
                    <a:lumMod val="65000"/>
                  </a:schemeClr>
                </a:solidFill>
              </a:rPr>
              <a:t>Tolstoy’s life, literature and philosophy are inseparable. </a:t>
            </a:r>
          </a:p>
          <a:p>
            <a:endParaRPr lang="en-GB" sz="2400">
              <a:solidFill>
                <a:schemeClr val="tx1">
                  <a:lumMod val="65000"/>
                </a:schemeClr>
              </a:solidFill>
            </a:endParaRPr>
          </a:p>
          <a:p>
            <a:r>
              <a:rPr lang="en-GB" sz="2400">
                <a:solidFill>
                  <a:schemeClr val="tx1">
                    <a:lumMod val="65000"/>
                  </a:schemeClr>
                </a:solidFill>
              </a:rPr>
              <a:t>For this reason, it’s necessary to understand the first two aspects (life and literature) before addressing the third. </a:t>
            </a:r>
          </a:p>
          <a:p>
            <a:endParaRPr lang="en-GB" sz="2400">
              <a:solidFill>
                <a:schemeClr val="tx1">
                  <a:lumMod val="65000"/>
                </a:schemeClr>
              </a:solidFill>
            </a:endParaRPr>
          </a:p>
          <a:p>
            <a:r>
              <a:rPr lang="en-GB" sz="2400">
                <a:solidFill>
                  <a:schemeClr val="tx1">
                    <a:lumMod val="65000"/>
                  </a:schemeClr>
                </a:solidFill>
              </a:rPr>
              <a:t>For me, Tolstoy was unique because his whole life was a test bed for the questions he posed to himself.</a:t>
            </a:r>
          </a:p>
          <a:p>
            <a:endParaRPr lang="en-GB" sz="2400">
              <a:solidFill>
                <a:schemeClr val="tx1">
                  <a:lumMod val="65000"/>
                </a:schemeClr>
              </a:solidFill>
            </a:endParaRPr>
          </a:p>
          <a:p>
            <a:r>
              <a:rPr lang="en-GB" sz="2400">
                <a:solidFill>
                  <a:schemeClr val="tx1">
                    <a:lumMod val="65000"/>
                  </a:schemeClr>
                </a:solidFill>
              </a:rPr>
              <a:t>The experiment ultimately tore him and his family apart because he found no answers which would satisfy him.</a:t>
            </a:r>
          </a:p>
          <a:p>
            <a:endParaRPr lang="en-GB" sz="2400">
              <a:solidFill>
                <a:schemeClr val="tx1">
                  <a:lumMod val="65000"/>
                </a:schemeClr>
              </a:solidFill>
            </a:endParaRPr>
          </a:p>
          <a:p>
            <a:r>
              <a:rPr lang="en-GB" sz="2400">
                <a:solidFill>
                  <a:schemeClr val="tx1">
                    <a:lumMod val="65000"/>
                  </a:schemeClr>
                </a:solidFill>
              </a:rPr>
              <a:t>Berlin wrote a long essay to explain Tolstoy’s dilemma called ‘Tolstoy and History’</a:t>
            </a:r>
          </a:p>
          <a:p>
            <a:endParaRPr lang="en-GB" sz="2400">
              <a:solidFill>
                <a:schemeClr val="tx1">
                  <a:lumMod val="65000"/>
                </a:schemeClr>
              </a:solidFill>
            </a:endParaRPr>
          </a:p>
          <a:p>
            <a:r>
              <a:rPr lang="en-GB" sz="2400">
                <a:solidFill>
                  <a:schemeClr val="tx1">
                    <a:lumMod val="65000"/>
                  </a:schemeClr>
                </a:solidFill>
              </a:rPr>
              <a:t>I will first try to present Tolstoy’s life and literature.</a:t>
            </a:r>
          </a:p>
          <a:p>
            <a:endParaRPr lang="en-GB" sz="2400">
              <a:solidFill>
                <a:schemeClr val="tx1">
                  <a:lumMod val="65000"/>
                </a:schemeClr>
              </a:solidFill>
            </a:endParaRPr>
          </a:p>
          <a:p>
            <a:r>
              <a:rPr lang="en-GB" sz="2400">
                <a:solidFill>
                  <a:schemeClr val="tx1">
                    <a:lumMod val="65000"/>
                  </a:schemeClr>
                </a:solidFill>
              </a:rPr>
              <a:t>Then his philosophy</a:t>
            </a:r>
          </a:p>
          <a:p>
            <a:endParaRPr lang="en-GB" sz="2400"/>
          </a:p>
          <a:p>
            <a:r>
              <a:rPr lang="en-GB" sz="2400"/>
              <a:t>I will then move on to Berlin’s critique.</a:t>
            </a:r>
          </a:p>
        </p:txBody>
      </p:sp>
    </p:spTree>
    <p:extLst>
      <p:ext uri="{BB962C8B-B14F-4D97-AF65-F5344CB8AC3E}">
        <p14:creationId xmlns:p14="http://schemas.microsoft.com/office/powerpoint/2010/main" val="79918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46</Slides>
  <Notes>0</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Thorneycroft</dc:creator>
  <cp:revision>1</cp:revision>
  <dcterms:created xsi:type="dcterms:W3CDTF">2026-01-07T16:32:28Z</dcterms:created>
  <dcterms:modified xsi:type="dcterms:W3CDTF">2026-04-13T17:03:45Z</dcterms:modified>
</cp:coreProperties>
</file>